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477D-B13A-4F5A-9022-48E61629B6FA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D760-61B5-49CB-BBEF-72646F3D95E4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91579" y="428108"/>
          <a:ext cx="3896645" cy="5881212"/>
        </p:xfrm>
        <a:graphic>
          <a:graphicData uri="http://schemas.openxmlformats.org/presentationml/2006/ole">
            <p:oleObj spid="_x0000_s1026" name="Visio" r:id="rId3" imgW="5972909" imgH="9012870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Visio-tegning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Kurt-ICEDRAW.DK</dc:creator>
  <cp:lastModifiedBy>Kurt-ICEDRAW.DK</cp:lastModifiedBy>
  <cp:revision>4</cp:revision>
  <dcterms:created xsi:type="dcterms:W3CDTF">2013-12-27T10:18:58Z</dcterms:created>
  <dcterms:modified xsi:type="dcterms:W3CDTF">2014-01-13T10:13:59Z</dcterms:modified>
</cp:coreProperties>
</file>