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8F2B-E991-48C4-BB75-EC3E4AB8F902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5205-4557-4079-8898-E1EFFAC8BB6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8F2B-E991-48C4-BB75-EC3E4AB8F902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5205-4557-4079-8898-E1EFFAC8BB6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8F2B-E991-48C4-BB75-EC3E4AB8F902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5205-4557-4079-8898-E1EFFAC8BB6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8F2B-E991-48C4-BB75-EC3E4AB8F902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5205-4557-4079-8898-E1EFFAC8BB6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8F2B-E991-48C4-BB75-EC3E4AB8F902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5205-4557-4079-8898-E1EFFAC8BB6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8F2B-E991-48C4-BB75-EC3E4AB8F902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5205-4557-4079-8898-E1EFFAC8BB6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8F2B-E991-48C4-BB75-EC3E4AB8F902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5205-4557-4079-8898-E1EFFAC8BB6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8F2B-E991-48C4-BB75-EC3E4AB8F902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5205-4557-4079-8898-E1EFFAC8BB6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8F2B-E991-48C4-BB75-EC3E4AB8F902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5205-4557-4079-8898-E1EFFAC8BB6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8F2B-E991-48C4-BB75-EC3E4AB8F902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5205-4557-4079-8898-E1EFFAC8BB6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8F2B-E991-48C4-BB75-EC3E4AB8F902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5205-4557-4079-8898-E1EFFAC8BB6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8F2B-E991-48C4-BB75-EC3E4AB8F902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55205-4557-4079-8898-E1EFFAC8BB6D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55875" y="269875"/>
          <a:ext cx="4032250" cy="6418263"/>
        </p:xfrm>
        <a:graphic>
          <a:graphicData uri="http://schemas.openxmlformats.org/presentationml/2006/ole">
            <p:oleObj spid="_x0000_s1026" name="Visio" r:id="rId3" imgW="5918343" imgH="9417870" progId="Visio.Drawing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Microsoft Visio-tegning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Kurt-ICEDRAW.DK</dc:creator>
  <cp:lastModifiedBy>Kurt-ICEDRAW.DK</cp:lastModifiedBy>
  <cp:revision>3</cp:revision>
  <dcterms:created xsi:type="dcterms:W3CDTF">2013-12-27T10:16:52Z</dcterms:created>
  <dcterms:modified xsi:type="dcterms:W3CDTF">2014-01-13T10:23:43Z</dcterms:modified>
</cp:coreProperties>
</file>