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FB357-1D33-4A4D-BDA3-1ABE673E62C1}" type="datetimeFigureOut">
              <a:rPr lang="da-DK" smtClean="0"/>
              <a:pPr/>
              <a:t>13-01-2014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58CC2-4D5B-4105-883F-EB3458DB3A09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39752" y="251442"/>
          <a:ext cx="4392488" cy="6375317"/>
        </p:xfrm>
        <a:graphic>
          <a:graphicData uri="http://schemas.openxmlformats.org/presentationml/2006/ole">
            <p:oleObj spid="_x0000_s1026" name="Visio" r:id="rId3" imgW="6343802" imgH="9208080" progId="Visio.Drawing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Visio-tegning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Kurt-ICEDRAW.DK</dc:creator>
  <cp:lastModifiedBy>Kurt-ICEDRAW.DK</cp:lastModifiedBy>
  <cp:revision>4</cp:revision>
  <dcterms:created xsi:type="dcterms:W3CDTF">2013-12-27T10:14:51Z</dcterms:created>
  <dcterms:modified xsi:type="dcterms:W3CDTF">2014-01-13T10:19:24Z</dcterms:modified>
</cp:coreProperties>
</file>