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da-DK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1D645-9074-41AD-98EF-D4CC4D8F5EF4}" type="datetimeFigureOut">
              <a:rPr lang="da-DK" smtClean="0"/>
              <a:t>27-12-2013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F1015-0491-44B4-85F5-A1302F3BC374}" type="slidenum">
              <a:rPr lang="da-DK" smtClean="0"/>
              <a:t>‹#›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195736" y="836712"/>
          <a:ext cx="3697744" cy="5760640"/>
        </p:xfrm>
        <a:graphic>
          <a:graphicData uri="http://schemas.openxmlformats.org/presentationml/2006/ole">
            <p:oleObj spid="_x0000_s1026" name="Visio" r:id="rId3" imgW="5302169" imgH="8261190" progId="Visio.Drawing.11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419197" y="404664"/>
            <a:ext cx="20168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a-DK" dirty="0" err="1" smtClean="0"/>
              <a:t>CPW</a:t>
            </a:r>
            <a:r>
              <a:rPr lang="da-DK" dirty="0" err="1" smtClean="0">
                <a:latin typeface="Arial" pitchFamily="34" charset="0"/>
                <a:cs typeface="Arial" pitchFamily="34" charset="0"/>
              </a:rPr>
              <a:t>-brine</a:t>
            </a:r>
            <a:r>
              <a:rPr lang="da-DK" dirty="0" smtClean="0">
                <a:latin typeface="Arial" pitchFamily="34" charset="0"/>
                <a:cs typeface="Arial" pitchFamily="34" charset="0"/>
              </a:rPr>
              <a:t> system</a:t>
            </a:r>
            <a:endParaRPr lang="da-DK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Microsoft Visio-tegning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Kurt-ICEDRAW.DK</dc:creator>
  <cp:lastModifiedBy>Kurt-ICEDRAW.DK</cp:lastModifiedBy>
  <cp:revision>1</cp:revision>
  <dcterms:created xsi:type="dcterms:W3CDTF">2013-12-27T14:59:03Z</dcterms:created>
  <dcterms:modified xsi:type="dcterms:W3CDTF">2013-12-27T15:03:11Z</dcterms:modified>
</cp:coreProperties>
</file>