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83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0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 Skaerbaek Nielsen" userId="f59ab939-d26a-4e68-80d3-a0e401d64d47" providerId="ADAL" clId="{44D74AEC-2277-478E-8B84-19137B7A984B}"/>
    <pc:docChg chg="delSld">
      <pc:chgData name="Per Skaerbaek Nielsen" userId="f59ab939-d26a-4e68-80d3-a0e401d64d47" providerId="ADAL" clId="{44D74AEC-2277-478E-8B84-19137B7A984B}" dt="2022-02-09T11:15:54.372" v="0" actId="47"/>
      <pc:docMkLst>
        <pc:docMk/>
      </pc:docMkLst>
      <pc:sldChg chg="del">
        <pc:chgData name="Per Skaerbaek Nielsen" userId="f59ab939-d26a-4e68-80d3-a0e401d64d47" providerId="ADAL" clId="{44D74AEC-2277-478E-8B84-19137B7A984B}" dt="2022-02-09T11:15:54.372" v="0" actId="47"/>
        <pc:sldMkLst>
          <pc:docMk/>
          <pc:sldMk cId="3288611875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DAB0A6-CC5A-4B1D-A42A-297CE70772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794DE7F-C2D3-4D64-BDB4-1794D75B21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290CACE-84F3-40C9-B3EF-E29135860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8E8C-675D-40D5-9601-894BC48AB172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21FF971-A4A4-41B6-8234-709EC9DD1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EE3B78B-0196-4A7C-BD20-026F05884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903D-91EB-47A9-BC50-CFF6DD0BE5F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931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AC5B18-004A-485A-98FF-E6CBE3465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3249F65-179A-44F5-8C2F-FFF030FFAB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C970EF8-E70A-4D06-83E6-B9F2EE173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8E8C-675D-40D5-9601-894BC48AB172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81209F6-CABE-4F75-9663-F3D75A5AA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CE4A60E-FEDF-416B-9646-671FFF4B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903D-91EB-47A9-BC50-CFF6DD0BE5F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5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E86C4F52-F1E0-4770-9A7B-B44FF728AF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4518DCC-46BB-4910-86EF-493AE57B4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C3D71A4-79C1-4611-8BD8-63FC33E53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8E8C-675D-40D5-9601-894BC48AB172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A9F4F7C-351F-4FD9-BC1E-33F79B88D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F1EBF6-8D9E-4E8A-8517-BE3C414E8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903D-91EB-47A9-BC50-CFF6DD0BE5F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204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F503CF-9F3C-4777-8331-53B05773C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6098BC4-2D42-4515-B554-94F317469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B2F4FE8-6CCF-4EB8-8314-50135BF0A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8E8C-675D-40D5-9601-894BC48AB172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5736E24-8CAD-46C1-99E5-77DB82C90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D18CA6A-F298-43B8-9030-AAAEB5FDF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903D-91EB-47A9-BC50-CFF6DD0BE5F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36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546FB0-C2D7-4F44-8AD3-0E2423C88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84D7A27-1E5A-4692-9DA9-90BEF57D3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36E99A2-56C2-4E6D-895F-397FDB7DD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8E8C-675D-40D5-9601-894BC48AB172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47199C0-059C-4925-B2BC-25B43AD89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5022A30-15D7-470C-BDE9-B6B107E60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903D-91EB-47A9-BC50-CFF6DD0BE5F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122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4D78BF-8C03-46D2-8C95-861014AB7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A936164-946E-4FC0-94E8-2B2852D308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D0B12BB-58CD-4C43-9271-296BD878E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5F6AFD5-40C5-46C3-A978-29E58DD62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8E8C-675D-40D5-9601-894BC48AB172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8635258-CE43-42F1-9004-1DDE37645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8CA75B2-405E-4FE3-9692-07AE69793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903D-91EB-47A9-BC50-CFF6DD0BE5F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65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2CFB39-2763-4F97-9161-62C70FD84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71840BF-6772-483B-BDC2-9D9061DB5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41CB22C-3DDC-4352-BE57-319F08F47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025CC56-615E-4412-AAC3-3053C0CD63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A4A8628-EB79-45FD-B376-CC9A997497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029FC3A-693C-430F-8AE9-AE1CD9116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8E8C-675D-40D5-9601-894BC48AB172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8135AAC-3258-4E22-8392-E78555356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2DE4F65-EFEC-4C1D-AEC9-E61C46B4E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903D-91EB-47A9-BC50-CFF6DD0BE5F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493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3918A7-D19B-4A42-BD59-B93EA7597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E590C1A-309E-44FA-9376-D237F3C5C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8E8C-675D-40D5-9601-894BC48AB172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00883193-E7FB-44CA-AD56-38CC8448E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19D9ADE-C244-438D-AD44-C5BDA58AD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903D-91EB-47A9-BC50-CFF6DD0BE5F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07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1238BA7-5D44-4A28-AA2B-0D8FFC8A5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8E8C-675D-40D5-9601-894BC48AB172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30BBEC4-5EE1-4D18-BC96-92417A07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FB2190D-7BD6-469B-8E66-6F5F9DC95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903D-91EB-47A9-BC50-CFF6DD0BE5F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23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4BAD6C-2D1F-441D-A60F-8EE078210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1486082-6855-4943-A7AE-77223E5A2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17E53AB-4942-405C-A768-8621D20BBC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9102802-5FD6-4581-874C-EE3FCCA84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8E8C-675D-40D5-9601-894BC48AB172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6E66D93-A393-48EC-AC34-439EF9AE0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178B339-C3D5-4A9F-87C1-C393F8BB3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903D-91EB-47A9-BC50-CFF6DD0BE5F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16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96C299-9313-4540-BE20-FD15D7DB2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74B3C59-4CD3-476E-AA91-56596F2356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2DF40C1-43CE-4909-827D-6ECD0AF358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762A3C3-1D62-4221-B97D-4181C4158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8E8C-675D-40D5-9601-894BC48AB172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66CE78E-8496-4238-8ADF-A1F17A674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F9842AA-5E1E-4E64-8E5F-DFEE3A79D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1903D-91EB-47A9-BC50-CFF6DD0BE5F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768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9551B8A-4D0B-4268-BC65-F90F659A6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1F4A8AC-6F3C-4B70-8000-FADDE784E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86A2644-5679-44B5-9E08-B29656100C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78E8C-675D-40D5-9601-894BC48AB172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0761A7-8823-4058-9257-D43B52C496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608B1E1-61C6-40B0-80F1-34E76AD2A1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1903D-91EB-47A9-BC50-CFF6DD0BE5F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186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09697" y="71120"/>
            <a:ext cx="82443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CPAW12 system with HP </a:t>
            </a:r>
            <a:r>
              <a:rPr lang="da-DK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safety</a:t>
            </a:r>
            <a:r>
              <a:rPr lang="da-DK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da-DK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warning</a:t>
            </a:r>
            <a:r>
              <a:rPr lang="da-DK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6559" y="986657"/>
            <a:ext cx="7193041" cy="5279841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3EE2EC1C-EF72-4FAF-B45D-B349DAC72BF5}"/>
              </a:ext>
            </a:extLst>
          </p:cNvPr>
          <p:cNvSpPr txBox="1"/>
          <p:nvPr/>
        </p:nvSpPr>
        <p:spPr>
          <a:xfrm>
            <a:off x="381656" y="5423654"/>
            <a:ext cx="1833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Fouled</a:t>
            </a:r>
            <a:r>
              <a:rPr lang="da-DK" dirty="0"/>
              <a:t> gas </a:t>
            </a:r>
            <a:r>
              <a:rPr lang="da-DK" dirty="0" err="1"/>
              <a:t>inlet</a:t>
            </a:r>
            <a:endParaRPr lang="en-US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B04C69ED-55A0-4838-B84E-D4B079B09FB6}"/>
              </a:ext>
            </a:extLst>
          </p:cNvPr>
          <p:cNvSpPr txBox="1"/>
          <p:nvPr/>
        </p:nvSpPr>
        <p:spPr>
          <a:xfrm>
            <a:off x="8353040" y="5130800"/>
            <a:ext cx="14500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err="1"/>
              <a:t>Pumped</a:t>
            </a:r>
            <a:r>
              <a:rPr lang="da-DK" dirty="0"/>
              <a:t> LP </a:t>
            </a:r>
          </a:p>
          <a:p>
            <a:r>
              <a:rPr lang="da-DK" dirty="0" err="1"/>
              <a:t>liquid</a:t>
            </a:r>
            <a:r>
              <a:rPr lang="da-DK" dirty="0"/>
              <a:t> </a:t>
            </a:r>
            <a:r>
              <a:rPr lang="da-DK" dirty="0" err="1"/>
              <a:t>inlet</a:t>
            </a:r>
            <a:endParaRPr lang="en-US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F62A6A00-CF1C-41D2-9E71-3F7CF45101AB}"/>
              </a:ext>
            </a:extLst>
          </p:cNvPr>
          <p:cNvSpPr txBox="1"/>
          <p:nvPr/>
        </p:nvSpPr>
        <p:spPr>
          <a:xfrm>
            <a:off x="9499600" y="1688346"/>
            <a:ext cx="208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”</a:t>
            </a:r>
            <a:r>
              <a:rPr lang="da-DK" dirty="0" err="1"/>
              <a:t>Wet</a:t>
            </a:r>
            <a:r>
              <a:rPr lang="da-DK" dirty="0"/>
              <a:t>” </a:t>
            </a:r>
            <a:r>
              <a:rPr lang="da-DK" dirty="0" err="1"/>
              <a:t>suction</a:t>
            </a:r>
            <a:r>
              <a:rPr lang="da-DK" dirty="0"/>
              <a:t> line</a:t>
            </a:r>
            <a:endParaRPr lang="en-US" dirty="0"/>
          </a:p>
        </p:txBody>
      </p:sp>
      <p:cxnSp>
        <p:nvCxnSpPr>
          <p:cNvPr id="8" name="Lige pilforbindelse 7">
            <a:extLst>
              <a:ext uri="{FF2B5EF4-FFF2-40B4-BE49-F238E27FC236}">
                <a16:creationId xmlns:a16="http://schemas.microsoft.com/office/drawing/2014/main" id="{DFD2FF8D-EF72-47D0-88D9-19797011AFB3}"/>
              </a:ext>
            </a:extLst>
          </p:cNvPr>
          <p:cNvCxnSpPr/>
          <p:nvPr/>
        </p:nvCxnSpPr>
        <p:spPr bwMode="auto">
          <a:xfrm>
            <a:off x="9591039" y="2204720"/>
            <a:ext cx="629921" cy="0"/>
          </a:xfrm>
          <a:prstGeom prst="straightConnector1">
            <a:avLst/>
          </a:prstGeom>
          <a:solidFill>
            <a:schemeClr val="accent2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Lige pilforbindelse 9">
            <a:extLst>
              <a:ext uri="{FF2B5EF4-FFF2-40B4-BE49-F238E27FC236}">
                <a16:creationId xmlns:a16="http://schemas.microsoft.com/office/drawing/2014/main" id="{3B5E4CA6-8902-4490-9C63-98893DBAF99E}"/>
              </a:ext>
            </a:extLst>
          </p:cNvPr>
          <p:cNvCxnSpPr/>
          <p:nvPr/>
        </p:nvCxnSpPr>
        <p:spPr bwMode="auto">
          <a:xfrm flipH="1">
            <a:off x="8950960" y="5892800"/>
            <a:ext cx="548640" cy="0"/>
          </a:xfrm>
          <a:prstGeom prst="straightConnector1">
            <a:avLst/>
          </a:prstGeom>
          <a:solidFill>
            <a:schemeClr val="accent2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Lige pilforbindelse 11">
            <a:extLst>
              <a:ext uri="{FF2B5EF4-FFF2-40B4-BE49-F238E27FC236}">
                <a16:creationId xmlns:a16="http://schemas.microsoft.com/office/drawing/2014/main" id="{4035FC73-1511-4D7D-921C-721AEA8723A6}"/>
              </a:ext>
            </a:extLst>
          </p:cNvPr>
          <p:cNvCxnSpPr/>
          <p:nvPr/>
        </p:nvCxnSpPr>
        <p:spPr bwMode="auto">
          <a:xfrm>
            <a:off x="1584960" y="5892800"/>
            <a:ext cx="630159" cy="0"/>
          </a:xfrm>
          <a:prstGeom prst="straightConnector1">
            <a:avLst/>
          </a:prstGeom>
          <a:solidFill>
            <a:schemeClr val="accent2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Tekstfelt 12">
            <a:extLst>
              <a:ext uri="{FF2B5EF4-FFF2-40B4-BE49-F238E27FC236}">
                <a16:creationId xmlns:a16="http://schemas.microsoft.com/office/drawing/2014/main" id="{4E4E21B3-CF8A-4A56-8147-852698F40BDB}"/>
              </a:ext>
            </a:extLst>
          </p:cNvPr>
          <p:cNvSpPr txBox="1"/>
          <p:nvPr/>
        </p:nvSpPr>
        <p:spPr>
          <a:xfrm>
            <a:off x="381656" y="1858575"/>
            <a:ext cx="26358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If </a:t>
            </a:r>
            <a:r>
              <a:rPr lang="da-DK" dirty="0" err="1"/>
              <a:t>pressure</a:t>
            </a:r>
            <a:r>
              <a:rPr lang="da-DK" dirty="0"/>
              <a:t> drops in</a:t>
            </a:r>
          </a:p>
          <a:p>
            <a:r>
              <a:rPr lang="da-DK" dirty="0" err="1"/>
              <a:t>fouled</a:t>
            </a:r>
            <a:r>
              <a:rPr lang="da-DK" dirty="0"/>
              <a:t> gas line air vent </a:t>
            </a:r>
            <a:r>
              <a:rPr lang="da-DK" dirty="0" err="1"/>
              <a:t>will</a:t>
            </a:r>
            <a:r>
              <a:rPr lang="da-DK" dirty="0"/>
              <a:t> not open </a:t>
            </a:r>
          </a:p>
          <a:p>
            <a:r>
              <a:rPr lang="da-DK" dirty="0"/>
              <a:t>and a </a:t>
            </a:r>
            <a:r>
              <a:rPr lang="da-DK" dirty="0" err="1"/>
              <a:t>warning</a:t>
            </a:r>
            <a:r>
              <a:rPr lang="da-DK" dirty="0"/>
              <a:t> is given on </a:t>
            </a:r>
            <a:r>
              <a:rPr lang="da-DK" dirty="0" err="1"/>
              <a:t>control</a:t>
            </a:r>
            <a:r>
              <a:rPr lang="da-DK" dirty="0"/>
              <a:t> system.</a:t>
            </a:r>
          </a:p>
          <a:p>
            <a:endParaRPr lang="da-DK" dirty="0"/>
          </a:p>
          <a:p>
            <a:r>
              <a:rPr lang="da-DK" dirty="0" err="1"/>
              <a:t>Possible</a:t>
            </a:r>
            <a:r>
              <a:rPr lang="da-DK" dirty="0"/>
              <a:t> </a:t>
            </a:r>
            <a:r>
              <a:rPr lang="da-DK" dirty="0" err="1"/>
              <a:t>reason</a:t>
            </a:r>
            <a:r>
              <a:rPr lang="da-DK" dirty="0"/>
              <a:t>:</a:t>
            </a:r>
          </a:p>
          <a:p>
            <a:r>
              <a:rPr lang="da-DK" dirty="0" err="1"/>
              <a:t>Burned</a:t>
            </a:r>
            <a:r>
              <a:rPr lang="da-DK" dirty="0"/>
              <a:t> </a:t>
            </a:r>
            <a:r>
              <a:rPr lang="da-DK" dirty="0" err="1"/>
              <a:t>coil</a:t>
            </a:r>
            <a:r>
              <a:rPr lang="da-DK" dirty="0"/>
              <a:t> on solenoid</a:t>
            </a:r>
          </a:p>
          <a:p>
            <a:r>
              <a:rPr lang="da-DK" dirty="0"/>
              <a:t>Valve to </a:t>
            </a:r>
            <a:r>
              <a:rPr lang="da-DK" dirty="0" err="1"/>
              <a:t>purge</a:t>
            </a:r>
            <a:r>
              <a:rPr lang="da-DK" dirty="0"/>
              <a:t> 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975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1425</TotalTime>
  <Words>50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Per Skaerbaek Nielsen</dc:creator>
  <cp:lastModifiedBy>Per Skaerbaek Nielsen</cp:lastModifiedBy>
  <cp:revision>1</cp:revision>
  <dcterms:created xsi:type="dcterms:W3CDTF">2022-02-01T22:52:04Z</dcterms:created>
  <dcterms:modified xsi:type="dcterms:W3CDTF">2022-02-09T11:16:01Z</dcterms:modified>
</cp:coreProperties>
</file>