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0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977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21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40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54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197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591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293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424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487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773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923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C91DF-B9CB-4440-81CA-98C8228642A8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298D8-3370-423E-9901-F82808B74A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138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269" y="543454"/>
            <a:ext cx="8127700" cy="5965899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CC363DED-AF4C-4DA9-9482-40B53CCD5CD0}"/>
              </a:ext>
            </a:extLst>
          </p:cNvPr>
          <p:cNvSpPr txBox="1"/>
          <p:nvPr/>
        </p:nvSpPr>
        <p:spPr>
          <a:xfrm>
            <a:off x="2220685" y="5277393"/>
            <a:ext cx="1349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Fouled gas from</a:t>
            </a:r>
          </a:p>
          <a:p>
            <a:r>
              <a:rPr lang="en-US" sz="1400" dirty="0"/>
              <a:t>purge points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2F075A9-CBE9-48B6-8A00-1548FDC0BDA4}"/>
              </a:ext>
            </a:extLst>
          </p:cNvPr>
          <p:cNvSpPr txBox="1"/>
          <p:nvPr/>
        </p:nvSpPr>
        <p:spPr>
          <a:xfrm>
            <a:off x="9378074" y="5539003"/>
            <a:ext cx="119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LP liquid from</a:t>
            </a:r>
          </a:p>
          <a:p>
            <a:r>
              <a:rPr lang="en-US" sz="1400" dirty="0"/>
              <a:t>LP separator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3CE1F9C-BBAA-4FCD-A39D-72629C53AAE9}"/>
              </a:ext>
            </a:extLst>
          </p:cNvPr>
          <p:cNvSpPr txBox="1"/>
          <p:nvPr/>
        </p:nvSpPr>
        <p:spPr>
          <a:xfrm>
            <a:off x="6096000" y="4519748"/>
            <a:ext cx="1309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purge points</a:t>
            </a:r>
          </a:p>
          <a:p>
            <a:r>
              <a:rPr lang="en-US" sz="1400" dirty="0"/>
              <a:t>Solenoid valves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DC2D140-BC9F-4F80-AAF3-7CFE90D81C5F}"/>
              </a:ext>
            </a:extLst>
          </p:cNvPr>
          <p:cNvSpPr txBox="1"/>
          <p:nvPr/>
        </p:nvSpPr>
        <p:spPr>
          <a:xfrm>
            <a:off x="8996561" y="1145615"/>
            <a:ext cx="1024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“wet” </a:t>
            </a:r>
          </a:p>
          <a:p>
            <a:r>
              <a:rPr lang="en-US" sz="1400" dirty="0"/>
              <a:t>suction line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D5F8978-48BB-45C0-B392-E7E20B1975CF}"/>
              </a:ext>
            </a:extLst>
          </p:cNvPr>
          <p:cNvSpPr txBox="1"/>
          <p:nvPr/>
        </p:nvSpPr>
        <p:spPr>
          <a:xfrm>
            <a:off x="9640389" y="3622766"/>
            <a:ext cx="930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Purged air</a:t>
            </a:r>
          </a:p>
        </p:txBody>
      </p: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560D855D-0925-4BCC-8AFB-2A1A42D22F6B}"/>
              </a:ext>
            </a:extLst>
          </p:cNvPr>
          <p:cNvCxnSpPr>
            <a:cxnSpLocks/>
          </p:cNvCxnSpPr>
          <p:nvPr/>
        </p:nvCxnSpPr>
        <p:spPr>
          <a:xfrm>
            <a:off x="2372269" y="5895703"/>
            <a:ext cx="44930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9DE1FE17-F093-4C6D-8C53-D9F5FE0C085C}"/>
              </a:ext>
            </a:extLst>
          </p:cNvPr>
          <p:cNvCxnSpPr>
            <a:cxnSpLocks/>
          </p:cNvCxnSpPr>
          <p:nvPr/>
        </p:nvCxnSpPr>
        <p:spPr>
          <a:xfrm flipH="1">
            <a:off x="9987648" y="6139543"/>
            <a:ext cx="44522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9F0D9815-826C-4549-80CE-5095FBE5CAA1}"/>
              </a:ext>
            </a:extLst>
          </p:cNvPr>
          <p:cNvCxnSpPr/>
          <p:nvPr/>
        </p:nvCxnSpPr>
        <p:spPr>
          <a:xfrm>
            <a:off x="9640389" y="3622766"/>
            <a:ext cx="0" cy="3918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>
            <a:extLst>
              <a:ext uri="{FF2B5EF4-FFF2-40B4-BE49-F238E27FC236}">
                <a16:creationId xmlns:a16="http://schemas.microsoft.com/office/drawing/2014/main" id="{4D0D8661-72BF-4DCF-A26E-625360D68F99}"/>
              </a:ext>
            </a:extLst>
          </p:cNvPr>
          <p:cNvCxnSpPr>
            <a:cxnSpLocks/>
          </p:cNvCxnSpPr>
          <p:nvPr/>
        </p:nvCxnSpPr>
        <p:spPr>
          <a:xfrm>
            <a:off x="9819731" y="1615971"/>
            <a:ext cx="613138" cy="647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felt 22">
            <a:extLst>
              <a:ext uri="{FF2B5EF4-FFF2-40B4-BE49-F238E27FC236}">
                <a16:creationId xmlns:a16="http://schemas.microsoft.com/office/drawing/2014/main" id="{BD2F0F91-1536-40C8-AC4F-29C66C375757}"/>
              </a:ext>
            </a:extLst>
          </p:cNvPr>
          <p:cNvSpPr txBox="1"/>
          <p:nvPr/>
        </p:nvSpPr>
        <p:spPr>
          <a:xfrm>
            <a:off x="8003177" y="4519748"/>
            <a:ext cx="776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CPA12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59155B81-6794-46FC-9144-B3F75A45E080}"/>
              </a:ext>
            </a:extLst>
          </p:cNvPr>
          <p:cNvSpPr txBox="1"/>
          <p:nvPr/>
        </p:nvSpPr>
        <p:spPr>
          <a:xfrm>
            <a:off x="3448172" y="4511039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CPW12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6457B1C2-CAA8-49A9-AB3F-89B050D11B28}"/>
              </a:ext>
            </a:extLst>
          </p:cNvPr>
          <p:cNvSpPr txBox="1"/>
          <p:nvPr/>
        </p:nvSpPr>
        <p:spPr>
          <a:xfrm>
            <a:off x="4989106" y="4357150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LP liquid</a:t>
            </a:r>
          </a:p>
        </p:txBody>
      </p:sp>
      <p:cxnSp>
        <p:nvCxnSpPr>
          <p:cNvPr id="28" name="Lige pilforbindelse 27">
            <a:extLst>
              <a:ext uri="{FF2B5EF4-FFF2-40B4-BE49-F238E27FC236}">
                <a16:creationId xmlns:a16="http://schemas.microsoft.com/office/drawing/2014/main" id="{78D7240E-D370-4354-8017-302B7EAB559B}"/>
              </a:ext>
            </a:extLst>
          </p:cNvPr>
          <p:cNvCxnSpPr/>
          <p:nvPr/>
        </p:nvCxnSpPr>
        <p:spPr>
          <a:xfrm flipV="1">
            <a:off x="5790929" y="4284617"/>
            <a:ext cx="0" cy="3803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felt 28">
            <a:extLst>
              <a:ext uri="{FF2B5EF4-FFF2-40B4-BE49-F238E27FC236}">
                <a16:creationId xmlns:a16="http://schemas.microsoft.com/office/drawing/2014/main" id="{F36773D9-3474-4A39-9C23-642DCD62E5A5}"/>
              </a:ext>
            </a:extLst>
          </p:cNvPr>
          <p:cNvSpPr txBox="1"/>
          <p:nvPr/>
        </p:nvSpPr>
        <p:spPr>
          <a:xfrm>
            <a:off x="2895389" y="1696361"/>
            <a:ext cx="7280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“Dry”</a:t>
            </a:r>
          </a:p>
          <a:p>
            <a:r>
              <a:rPr lang="en-US" sz="1400" dirty="0"/>
              <a:t>Suction</a:t>
            </a:r>
          </a:p>
          <a:p>
            <a:r>
              <a:rPr lang="en-US" sz="1400" dirty="0"/>
              <a:t>gas </a:t>
            </a:r>
          </a:p>
        </p:txBody>
      </p:sp>
      <p:cxnSp>
        <p:nvCxnSpPr>
          <p:cNvPr id="31" name="Lige pilforbindelse 30">
            <a:extLst>
              <a:ext uri="{FF2B5EF4-FFF2-40B4-BE49-F238E27FC236}">
                <a16:creationId xmlns:a16="http://schemas.microsoft.com/office/drawing/2014/main" id="{0B7475AD-B7C1-4E5D-A148-95F1D3509CA2}"/>
              </a:ext>
            </a:extLst>
          </p:cNvPr>
          <p:cNvCxnSpPr/>
          <p:nvPr/>
        </p:nvCxnSpPr>
        <p:spPr>
          <a:xfrm flipV="1">
            <a:off x="3623473" y="1811383"/>
            <a:ext cx="0" cy="4005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felt 31">
            <a:extLst>
              <a:ext uri="{FF2B5EF4-FFF2-40B4-BE49-F238E27FC236}">
                <a16:creationId xmlns:a16="http://schemas.microsoft.com/office/drawing/2014/main" id="{BB9E7D13-D805-49FC-BA3D-C53BEA91DE20}"/>
              </a:ext>
            </a:extLst>
          </p:cNvPr>
          <p:cNvSpPr txBox="1"/>
          <p:nvPr/>
        </p:nvSpPr>
        <p:spPr>
          <a:xfrm>
            <a:off x="6165668" y="772086"/>
            <a:ext cx="1487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“Wet” suction gas</a:t>
            </a:r>
          </a:p>
        </p:txBody>
      </p:sp>
      <p:cxnSp>
        <p:nvCxnSpPr>
          <p:cNvPr id="34" name="Lige pilforbindelse 33">
            <a:extLst>
              <a:ext uri="{FF2B5EF4-FFF2-40B4-BE49-F238E27FC236}">
                <a16:creationId xmlns:a16="http://schemas.microsoft.com/office/drawing/2014/main" id="{AD21E34C-C5B4-404D-94AB-7CEDFF55AA5E}"/>
              </a:ext>
            </a:extLst>
          </p:cNvPr>
          <p:cNvCxnSpPr/>
          <p:nvPr/>
        </p:nvCxnSpPr>
        <p:spPr>
          <a:xfrm flipH="1">
            <a:off x="6750634" y="1079863"/>
            <a:ext cx="46877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felt 34">
            <a:extLst>
              <a:ext uri="{FF2B5EF4-FFF2-40B4-BE49-F238E27FC236}">
                <a16:creationId xmlns:a16="http://schemas.microsoft.com/office/drawing/2014/main" id="{3EECFDAB-2EC7-4513-B661-EF745883335C}"/>
              </a:ext>
            </a:extLst>
          </p:cNvPr>
          <p:cNvSpPr txBox="1"/>
          <p:nvPr/>
        </p:nvSpPr>
        <p:spPr>
          <a:xfrm>
            <a:off x="6027065" y="5832823"/>
            <a:ext cx="9579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Fouled gas</a:t>
            </a:r>
          </a:p>
        </p:txBody>
      </p:sp>
      <p:cxnSp>
        <p:nvCxnSpPr>
          <p:cNvPr id="37" name="Lige pilforbindelse 36">
            <a:extLst>
              <a:ext uri="{FF2B5EF4-FFF2-40B4-BE49-F238E27FC236}">
                <a16:creationId xmlns:a16="http://schemas.microsoft.com/office/drawing/2014/main" id="{053EFBFC-283B-4321-9749-DE6D7993D0D4}"/>
              </a:ext>
            </a:extLst>
          </p:cNvPr>
          <p:cNvCxnSpPr>
            <a:cxnSpLocks/>
          </p:cNvCxnSpPr>
          <p:nvPr/>
        </p:nvCxnSpPr>
        <p:spPr>
          <a:xfrm>
            <a:off x="6165668" y="6139543"/>
            <a:ext cx="58496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felt 40">
            <a:extLst>
              <a:ext uri="{FF2B5EF4-FFF2-40B4-BE49-F238E27FC236}">
                <a16:creationId xmlns:a16="http://schemas.microsoft.com/office/drawing/2014/main" id="{D455C876-D4F5-4C27-9B9D-C601E89CD6D7}"/>
              </a:ext>
            </a:extLst>
          </p:cNvPr>
          <p:cNvSpPr txBox="1"/>
          <p:nvPr/>
        </p:nvSpPr>
        <p:spPr>
          <a:xfrm>
            <a:off x="6518282" y="3526403"/>
            <a:ext cx="559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CPAC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F21D2601-D910-43B7-ADB1-084037806B97}"/>
              </a:ext>
            </a:extLst>
          </p:cNvPr>
          <p:cNvSpPr txBox="1"/>
          <p:nvPr/>
        </p:nvSpPr>
        <p:spPr>
          <a:xfrm>
            <a:off x="4877134" y="5725101"/>
            <a:ext cx="674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Water </a:t>
            </a:r>
          </a:p>
          <a:p>
            <a:r>
              <a:rPr lang="en-US" sz="1400" dirty="0"/>
              <a:t>drain</a:t>
            </a:r>
          </a:p>
        </p:txBody>
      </p:sp>
      <p:cxnSp>
        <p:nvCxnSpPr>
          <p:cNvPr id="44" name="Lige pilforbindelse 43">
            <a:extLst>
              <a:ext uri="{FF2B5EF4-FFF2-40B4-BE49-F238E27FC236}">
                <a16:creationId xmlns:a16="http://schemas.microsoft.com/office/drawing/2014/main" id="{A4E33B70-C97A-4ED3-B4EB-36AE0007EA73}"/>
              </a:ext>
            </a:extLst>
          </p:cNvPr>
          <p:cNvCxnSpPr/>
          <p:nvPr/>
        </p:nvCxnSpPr>
        <p:spPr>
          <a:xfrm>
            <a:off x="4798423" y="5986711"/>
            <a:ext cx="0" cy="2616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11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42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7</cp:revision>
  <dcterms:created xsi:type="dcterms:W3CDTF">2021-02-09T13:25:45Z</dcterms:created>
  <dcterms:modified xsi:type="dcterms:W3CDTF">2021-03-09T21:49:42Z</dcterms:modified>
</cp:coreProperties>
</file>