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107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502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134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069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842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542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330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105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336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296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853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3A48B-AB71-4132-B47E-C2B5635A773A}" type="datetimeFigureOut">
              <a:rPr lang="da-DK" smtClean="0"/>
              <a:t>24-02-2021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EFD45-761A-4CB5-A428-CC64B499DED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89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8803" y="905773"/>
            <a:ext cx="1235121" cy="55640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2251" y="2314484"/>
            <a:ext cx="1391242" cy="15405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7297" y="4065436"/>
            <a:ext cx="1990725" cy="12192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>
          <a:xfrm>
            <a:off x="4688996" y="5945038"/>
            <a:ext cx="1287367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</p:cNvCxnSpPr>
          <p:nvPr/>
        </p:nvCxnSpPr>
        <p:spPr>
          <a:xfrm flipH="1" flipV="1">
            <a:off x="4081675" y="4790114"/>
            <a:ext cx="601183" cy="115492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/>
            <a:stCxn id="7" idx="2"/>
          </p:cNvCxnSpPr>
          <p:nvPr/>
        </p:nvCxnSpPr>
        <p:spPr>
          <a:xfrm>
            <a:off x="4377872" y="3855001"/>
            <a:ext cx="325885" cy="21193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9430114F-83DA-4247-BFAC-7CFA05EE385E}"/>
              </a:ext>
            </a:extLst>
          </p:cNvPr>
          <p:cNvCxnSpPr>
            <a:cxnSpLocks/>
          </p:cNvCxnSpPr>
          <p:nvPr/>
        </p:nvCxnSpPr>
        <p:spPr>
          <a:xfrm flipV="1">
            <a:off x="5654180" y="1476462"/>
            <a:ext cx="0" cy="3187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pilforbindelse 15">
            <a:extLst>
              <a:ext uri="{FF2B5EF4-FFF2-40B4-BE49-F238E27FC236}">
                <a16:creationId xmlns:a16="http://schemas.microsoft.com/office/drawing/2014/main" id="{D465EFB9-9703-49D7-BDC4-435B690A2DE3}"/>
              </a:ext>
            </a:extLst>
          </p:cNvPr>
          <p:cNvCxnSpPr/>
          <p:nvPr/>
        </p:nvCxnSpPr>
        <p:spPr>
          <a:xfrm flipH="1">
            <a:off x="4932727" y="1283516"/>
            <a:ext cx="32717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Lige pilforbindelse 21">
            <a:extLst>
              <a:ext uri="{FF2B5EF4-FFF2-40B4-BE49-F238E27FC236}">
                <a16:creationId xmlns:a16="http://schemas.microsoft.com/office/drawing/2014/main" id="{07D9BADC-BF4C-48B6-8C21-0C05D6198B22}"/>
              </a:ext>
            </a:extLst>
          </p:cNvPr>
          <p:cNvCxnSpPr/>
          <p:nvPr/>
        </p:nvCxnSpPr>
        <p:spPr>
          <a:xfrm>
            <a:off x="6593924" y="6123963"/>
            <a:ext cx="3437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pilforbindelse 29">
            <a:extLst>
              <a:ext uri="{FF2B5EF4-FFF2-40B4-BE49-F238E27FC236}">
                <a16:creationId xmlns:a16="http://schemas.microsoft.com/office/drawing/2014/main" id="{9A60151A-8C73-4973-B3C6-546E1675DF44}"/>
              </a:ext>
            </a:extLst>
          </p:cNvPr>
          <p:cNvCxnSpPr>
            <a:cxnSpLocks/>
          </p:cNvCxnSpPr>
          <p:nvPr/>
        </p:nvCxnSpPr>
        <p:spPr>
          <a:xfrm flipV="1">
            <a:off x="5976363" y="6469811"/>
            <a:ext cx="0" cy="29171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Lige pilforbindelse 33">
            <a:extLst>
              <a:ext uri="{FF2B5EF4-FFF2-40B4-BE49-F238E27FC236}">
                <a16:creationId xmlns:a16="http://schemas.microsoft.com/office/drawing/2014/main" id="{FD64B4DC-C21D-4C88-A979-76C4407630C9}"/>
              </a:ext>
            </a:extLst>
          </p:cNvPr>
          <p:cNvCxnSpPr>
            <a:cxnSpLocks/>
          </p:cNvCxnSpPr>
          <p:nvPr/>
        </p:nvCxnSpPr>
        <p:spPr>
          <a:xfrm flipV="1">
            <a:off x="5595458" y="6469811"/>
            <a:ext cx="0" cy="29171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Lige pilforbindelse 37">
            <a:extLst>
              <a:ext uri="{FF2B5EF4-FFF2-40B4-BE49-F238E27FC236}">
                <a16:creationId xmlns:a16="http://schemas.microsoft.com/office/drawing/2014/main" id="{71BAAF3D-2F8A-47A2-A7F8-30B485384A5A}"/>
              </a:ext>
            </a:extLst>
          </p:cNvPr>
          <p:cNvCxnSpPr/>
          <p:nvPr/>
        </p:nvCxnSpPr>
        <p:spPr>
          <a:xfrm flipH="1">
            <a:off x="5033394" y="6233020"/>
            <a:ext cx="32540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kstfelt 43">
            <a:extLst>
              <a:ext uri="{FF2B5EF4-FFF2-40B4-BE49-F238E27FC236}">
                <a16:creationId xmlns:a16="http://schemas.microsoft.com/office/drawing/2014/main" id="{225A6B92-07AD-4700-A659-C237514EA821}"/>
              </a:ext>
            </a:extLst>
          </p:cNvPr>
          <p:cNvSpPr txBox="1"/>
          <p:nvPr/>
        </p:nvSpPr>
        <p:spPr>
          <a:xfrm>
            <a:off x="6096000" y="6469811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LP liquid supply</a:t>
            </a:r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306461FF-2F6C-4A3B-AA41-0D2FE0D38E4C}"/>
              </a:ext>
            </a:extLst>
          </p:cNvPr>
          <p:cNvSpPr txBox="1"/>
          <p:nvPr/>
        </p:nvSpPr>
        <p:spPr>
          <a:xfrm>
            <a:off x="6692830" y="5778116"/>
            <a:ext cx="8029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Oil drain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4A551F11-B244-47CD-BA03-0F8ACAB56DC0}"/>
              </a:ext>
            </a:extLst>
          </p:cNvPr>
          <p:cNvSpPr txBox="1"/>
          <p:nvPr/>
        </p:nvSpPr>
        <p:spPr>
          <a:xfrm>
            <a:off x="3652911" y="6079131"/>
            <a:ext cx="13601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HP service valve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A8BA6EA7-68C7-44C5-8729-FAC1B946902E}"/>
              </a:ext>
            </a:extLst>
          </p:cNvPr>
          <p:cNvSpPr txBox="1"/>
          <p:nvPr/>
        </p:nvSpPr>
        <p:spPr>
          <a:xfrm>
            <a:off x="3228405" y="6511217"/>
            <a:ext cx="23072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Fouled gas from purge points</a:t>
            </a:r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6348F8EF-422D-461F-B7CA-7F3A84413221}"/>
              </a:ext>
            </a:extLst>
          </p:cNvPr>
          <p:cNvSpPr txBox="1"/>
          <p:nvPr/>
        </p:nvSpPr>
        <p:spPr>
          <a:xfrm>
            <a:off x="4462962" y="1544605"/>
            <a:ext cx="10603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Wet suction</a:t>
            </a: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348543AD-F680-4602-9CD7-6F6576EE6F43}"/>
              </a:ext>
            </a:extLst>
          </p:cNvPr>
          <p:cNvSpPr txBox="1"/>
          <p:nvPr/>
        </p:nvSpPr>
        <p:spPr>
          <a:xfrm>
            <a:off x="3983677" y="958632"/>
            <a:ext cx="1081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Air out blow</a:t>
            </a:r>
          </a:p>
        </p:txBody>
      </p:sp>
      <p:sp>
        <p:nvSpPr>
          <p:cNvPr id="58" name="Tekstfelt 57">
            <a:extLst>
              <a:ext uri="{FF2B5EF4-FFF2-40B4-BE49-F238E27FC236}">
                <a16:creationId xmlns:a16="http://schemas.microsoft.com/office/drawing/2014/main" id="{3F557557-7A4C-4299-BE0D-13E30F8BB011}"/>
              </a:ext>
            </a:extLst>
          </p:cNvPr>
          <p:cNvSpPr txBox="1"/>
          <p:nvPr/>
        </p:nvSpPr>
        <p:spPr>
          <a:xfrm>
            <a:off x="1278882" y="5247893"/>
            <a:ext cx="26292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Orifice plug in CVH with Ø2.0 mm</a:t>
            </a:r>
          </a:p>
          <a:p>
            <a:r>
              <a:rPr lang="en-US" sz="1400" dirty="0"/>
              <a:t>Orifice screw for pumped liquid.</a:t>
            </a:r>
          </a:p>
          <a:p>
            <a:r>
              <a:rPr lang="en-US" sz="1400" dirty="0"/>
              <a:t>Remove orifice screw for </a:t>
            </a:r>
          </a:p>
          <a:p>
            <a:r>
              <a:rPr lang="en-US" sz="1400" dirty="0"/>
              <a:t>thermosyphon applications </a:t>
            </a:r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92B2DCC3-1DA2-4810-8B28-8E49A448AA26}"/>
              </a:ext>
            </a:extLst>
          </p:cNvPr>
          <p:cNvSpPr txBox="1"/>
          <p:nvPr/>
        </p:nvSpPr>
        <p:spPr>
          <a:xfrm>
            <a:off x="1424306" y="2164131"/>
            <a:ext cx="23383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EVM mounted in CVH</a:t>
            </a:r>
          </a:p>
          <a:p>
            <a:r>
              <a:rPr lang="en-US" sz="1400" dirty="0"/>
              <a:t>With Ø2.0 mm orifice screw</a:t>
            </a:r>
          </a:p>
          <a:p>
            <a:r>
              <a:rPr lang="en-US" sz="1400" dirty="0"/>
              <a:t>For on/of LP liquid possibility</a:t>
            </a:r>
          </a:p>
          <a:p>
            <a:r>
              <a:rPr lang="en-US" sz="1400" dirty="0">
                <a:solidFill>
                  <a:srgbClr val="FF0000"/>
                </a:solidFill>
              </a:rPr>
              <a:t>NOT INCLUDED IN DELIVERY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92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Skærbæk Nielsen</cp:lastModifiedBy>
  <cp:revision>10</cp:revision>
  <dcterms:created xsi:type="dcterms:W3CDTF">2021-02-23T09:07:32Z</dcterms:created>
  <dcterms:modified xsi:type="dcterms:W3CDTF">2021-02-24T11:09:07Z</dcterms:modified>
</cp:coreProperties>
</file>