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202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A48B-AB71-4132-B47E-C2B5635A773A}" type="datetimeFigureOut">
              <a:rPr lang="da-DK" smtClean="0"/>
              <a:t>24-02-2021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EFD45-761A-4CB5-A428-CC64B499DED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21071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A48B-AB71-4132-B47E-C2B5635A773A}" type="datetimeFigureOut">
              <a:rPr lang="da-DK" smtClean="0"/>
              <a:t>24-02-2021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EFD45-761A-4CB5-A428-CC64B499DED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25022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A48B-AB71-4132-B47E-C2B5635A773A}" type="datetimeFigureOut">
              <a:rPr lang="da-DK" smtClean="0"/>
              <a:t>24-02-2021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EFD45-761A-4CB5-A428-CC64B499DED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21342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A48B-AB71-4132-B47E-C2B5635A773A}" type="datetimeFigureOut">
              <a:rPr lang="da-DK" smtClean="0"/>
              <a:t>24-02-2021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EFD45-761A-4CB5-A428-CC64B499DED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10690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A48B-AB71-4132-B47E-C2B5635A773A}" type="datetimeFigureOut">
              <a:rPr lang="da-DK" smtClean="0"/>
              <a:t>24-02-2021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EFD45-761A-4CB5-A428-CC64B499DED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28422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A48B-AB71-4132-B47E-C2B5635A773A}" type="datetimeFigureOut">
              <a:rPr lang="da-DK" smtClean="0"/>
              <a:t>24-02-2021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EFD45-761A-4CB5-A428-CC64B499DED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35420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A48B-AB71-4132-B47E-C2B5635A773A}" type="datetimeFigureOut">
              <a:rPr lang="da-DK" smtClean="0"/>
              <a:t>24-02-2021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EFD45-761A-4CB5-A428-CC64B499DED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93303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A48B-AB71-4132-B47E-C2B5635A773A}" type="datetimeFigureOut">
              <a:rPr lang="da-DK" smtClean="0"/>
              <a:t>24-02-2021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EFD45-761A-4CB5-A428-CC64B499DED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71056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A48B-AB71-4132-B47E-C2B5635A773A}" type="datetimeFigureOut">
              <a:rPr lang="da-DK" smtClean="0"/>
              <a:t>24-02-2021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EFD45-761A-4CB5-A428-CC64B499DED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03369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A48B-AB71-4132-B47E-C2B5635A773A}" type="datetimeFigureOut">
              <a:rPr lang="da-DK" smtClean="0"/>
              <a:t>24-02-2021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EFD45-761A-4CB5-A428-CC64B499DED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12968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A48B-AB71-4132-B47E-C2B5635A773A}" type="datetimeFigureOut">
              <a:rPr lang="da-DK" smtClean="0"/>
              <a:t>24-02-2021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EFD45-761A-4CB5-A428-CC64B499DED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48536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D3A48B-AB71-4132-B47E-C2B5635A773A}" type="datetimeFigureOut">
              <a:rPr lang="da-DK" smtClean="0"/>
              <a:t>24-02-2021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AEFD45-761A-4CB5-A428-CC64B499DED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38976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8803" y="905773"/>
            <a:ext cx="1235121" cy="556403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17791" y="1819903"/>
            <a:ext cx="2343150" cy="22002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70191" y="4506763"/>
            <a:ext cx="2190750" cy="16573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84008" y="4370717"/>
            <a:ext cx="1990725" cy="1219200"/>
          </a:xfrm>
          <a:prstGeom prst="rect">
            <a:avLst/>
          </a:prstGeom>
        </p:spPr>
      </p:pic>
      <p:cxnSp>
        <p:nvCxnSpPr>
          <p:cNvPr id="11" name="Straight Arrow Connector 10"/>
          <p:cNvCxnSpPr/>
          <p:nvPr/>
        </p:nvCxnSpPr>
        <p:spPr>
          <a:xfrm flipH="1">
            <a:off x="6070121" y="3413140"/>
            <a:ext cx="2000070" cy="217677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 flipV="1">
            <a:off x="5874589" y="5693434"/>
            <a:ext cx="1195567" cy="12939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7070156" y="5477774"/>
            <a:ext cx="1000035" cy="33454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cxnSpLocks/>
          </p:cNvCxnSpPr>
          <p:nvPr/>
        </p:nvCxnSpPr>
        <p:spPr>
          <a:xfrm>
            <a:off x="4706224" y="5343787"/>
            <a:ext cx="1270139" cy="60125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kstfelt 1">
            <a:extLst>
              <a:ext uri="{FF2B5EF4-FFF2-40B4-BE49-F238E27FC236}">
                <a16:creationId xmlns:a16="http://schemas.microsoft.com/office/drawing/2014/main" id="{0ECD811B-0CE2-4E9F-AF39-BBACADBE286A}"/>
              </a:ext>
            </a:extLst>
          </p:cNvPr>
          <p:cNvSpPr txBox="1"/>
          <p:nvPr/>
        </p:nvSpPr>
        <p:spPr>
          <a:xfrm>
            <a:off x="5135856" y="321449"/>
            <a:ext cx="11087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CPA12</a:t>
            </a: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48DB5C1C-C3C4-43E0-A04F-091905FC3B01}"/>
              </a:ext>
            </a:extLst>
          </p:cNvPr>
          <p:cNvSpPr txBox="1"/>
          <p:nvPr/>
        </p:nvSpPr>
        <p:spPr>
          <a:xfrm>
            <a:off x="2651223" y="3753986"/>
            <a:ext cx="27680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Orifice plug with Ø2,0 mm</a:t>
            </a:r>
          </a:p>
          <a:p>
            <a:r>
              <a:rPr lang="en-US" sz="1400" dirty="0"/>
              <a:t>Orifice screw  for pumped LP liquid </a:t>
            </a:r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F299DDBE-9A3C-42E0-BC65-E2E02E406AD0}"/>
              </a:ext>
            </a:extLst>
          </p:cNvPr>
          <p:cNvSpPr txBox="1"/>
          <p:nvPr/>
        </p:nvSpPr>
        <p:spPr>
          <a:xfrm>
            <a:off x="8947156" y="6208201"/>
            <a:ext cx="14763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Build in filter and </a:t>
            </a:r>
          </a:p>
          <a:p>
            <a:r>
              <a:rPr lang="en-US" sz="1400" dirty="0"/>
              <a:t>orifice plug</a:t>
            </a:r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02CFC49B-3D2A-4057-90B0-DFBF9B119C7B}"/>
              </a:ext>
            </a:extLst>
          </p:cNvPr>
          <p:cNvSpPr txBox="1"/>
          <p:nvPr/>
        </p:nvSpPr>
        <p:spPr>
          <a:xfrm>
            <a:off x="6732829" y="6125683"/>
            <a:ext cx="16711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Service valve LP side</a:t>
            </a:r>
          </a:p>
          <a:p>
            <a:r>
              <a:rPr lang="en-US" sz="1400" dirty="0"/>
              <a:t>For oil drain</a:t>
            </a:r>
          </a:p>
        </p:txBody>
      </p:sp>
      <p:cxnSp>
        <p:nvCxnSpPr>
          <p:cNvPr id="14" name="Lige pilforbindelse 13">
            <a:extLst>
              <a:ext uri="{FF2B5EF4-FFF2-40B4-BE49-F238E27FC236}">
                <a16:creationId xmlns:a16="http://schemas.microsoft.com/office/drawing/2014/main" id="{B5478157-60A0-4C93-901C-C30696850DED}"/>
              </a:ext>
            </a:extLst>
          </p:cNvPr>
          <p:cNvCxnSpPr>
            <a:cxnSpLocks/>
            <a:stCxn id="12" idx="1"/>
          </p:cNvCxnSpPr>
          <p:nvPr/>
        </p:nvCxnSpPr>
        <p:spPr>
          <a:xfrm flipH="1" flipV="1">
            <a:off x="6593924" y="6241409"/>
            <a:ext cx="138905" cy="14588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kstfelt 17">
            <a:extLst>
              <a:ext uri="{FF2B5EF4-FFF2-40B4-BE49-F238E27FC236}">
                <a16:creationId xmlns:a16="http://schemas.microsoft.com/office/drawing/2014/main" id="{AFD3B352-1083-46D5-B7E6-1711FBC7305C}"/>
              </a:ext>
            </a:extLst>
          </p:cNvPr>
          <p:cNvSpPr txBox="1"/>
          <p:nvPr/>
        </p:nvSpPr>
        <p:spPr>
          <a:xfrm>
            <a:off x="4034776" y="5979799"/>
            <a:ext cx="11662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Service valve </a:t>
            </a:r>
          </a:p>
          <a:p>
            <a:r>
              <a:rPr lang="en-US" sz="1400" dirty="0"/>
              <a:t>HP side</a:t>
            </a:r>
          </a:p>
        </p:txBody>
      </p:sp>
      <p:cxnSp>
        <p:nvCxnSpPr>
          <p:cNvPr id="25" name="Lige pilforbindelse 24">
            <a:extLst>
              <a:ext uri="{FF2B5EF4-FFF2-40B4-BE49-F238E27FC236}">
                <a16:creationId xmlns:a16="http://schemas.microsoft.com/office/drawing/2014/main" id="{5C47FB08-23EB-40E6-A44C-FF2238A52014}"/>
              </a:ext>
            </a:extLst>
          </p:cNvPr>
          <p:cNvCxnSpPr>
            <a:cxnSpLocks/>
            <a:stCxn id="18" idx="3"/>
          </p:cNvCxnSpPr>
          <p:nvPr/>
        </p:nvCxnSpPr>
        <p:spPr>
          <a:xfrm>
            <a:off x="5200993" y="6241409"/>
            <a:ext cx="218295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kstfelt 27">
            <a:extLst>
              <a:ext uri="{FF2B5EF4-FFF2-40B4-BE49-F238E27FC236}">
                <a16:creationId xmlns:a16="http://schemas.microsoft.com/office/drawing/2014/main" id="{9157EAE8-9C6D-436E-84B3-F393E198316B}"/>
              </a:ext>
            </a:extLst>
          </p:cNvPr>
          <p:cNvSpPr txBox="1"/>
          <p:nvPr/>
        </p:nvSpPr>
        <p:spPr>
          <a:xfrm>
            <a:off x="6472372" y="1895912"/>
            <a:ext cx="11181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Special level </a:t>
            </a:r>
          </a:p>
          <a:p>
            <a:r>
              <a:rPr lang="en-US" sz="1400" dirty="0"/>
              <a:t>sensor</a:t>
            </a:r>
          </a:p>
        </p:txBody>
      </p:sp>
      <p:cxnSp>
        <p:nvCxnSpPr>
          <p:cNvPr id="30" name="Lige pilforbindelse 29">
            <a:extLst>
              <a:ext uri="{FF2B5EF4-FFF2-40B4-BE49-F238E27FC236}">
                <a16:creationId xmlns:a16="http://schemas.microsoft.com/office/drawing/2014/main" id="{D31F7476-C3E6-4BEE-AA4C-553E4943A8BF}"/>
              </a:ext>
            </a:extLst>
          </p:cNvPr>
          <p:cNvCxnSpPr>
            <a:stCxn id="28" idx="1"/>
          </p:cNvCxnSpPr>
          <p:nvPr/>
        </p:nvCxnSpPr>
        <p:spPr>
          <a:xfrm flipH="1">
            <a:off x="6308521" y="2157522"/>
            <a:ext cx="163851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kstfelt 30">
            <a:extLst>
              <a:ext uri="{FF2B5EF4-FFF2-40B4-BE49-F238E27FC236}">
                <a16:creationId xmlns:a16="http://schemas.microsoft.com/office/drawing/2014/main" id="{CB467609-BE05-4EE3-B3FD-734C1F7B7910}"/>
              </a:ext>
            </a:extLst>
          </p:cNvPr>
          <p:cNvSpPr txBox="1"/>
          <p:nvPr/>
        </p:nvSpPr>
        <p:spPr>
          <a:xfrm>
            <a:off x="6308521" y="1577622"/>
            <a:ext cx="13433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Air vent (safety)</a:t>
            </a:r>
          </a:p>
        </p:txBody>
      </p:sp>
      <p:cxnSp>
        <p:nvCxnSpPr>
          <p:cNvPr id="33" name="Lige pilforbindelse 32">
            <a:extLst>
              <a:ext uri="{FF2B5EF4-FFF2-40B4-BE49-F238E27FC236}">
                <a16:creationId xmlns:a16="http://schemas.microsoft.com/office/drawing/2014/main" id="{0C471F12-E0D4-4118-BE16-C8AD4408485E}"/>
              </a:ext>
            </a:extLst>
          </p:cNvPr>
          <p:cNvCxnSpPr/>
          <p:nvPr/>
        </p:nvCxnSpPr>
        <p:spPr>
          <a:xfrm flipH="1">
            <a:off x="6157519" y="1731510"/>
            <a:ext cx="151002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kstfelt 33">
            <a:extLst>
              <a:ext uri="{FF2B5EF4-FFF2-40B4-BE49-F238E27FC236}">
                <a16:creationId xmlns:a16="http://schemas.microsoft.com/office/drawing/2014/main" id="{010027AE-1146-4F78-A9CD-FF6ACC469542}"/>
              </a:ext>
            </a:extLst>
          </p:cNvPr>
          <p:cNvSpPr txBox="1"/>
          <p:nvPr/>
        </p:nvSpPr>
        <p:spPr>
          <a:xfrm>
            <a:off x="6308521" y="1074875"/>
            <a:ext cx="11480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Service valve </a:t>
            </a:r>
          </a:p>
        </p:txBody>
      </p:sp>
      <p:cxnSp>
        <p:nvCxnSpPr>
          <p:cNvPr id="36" name="Lige pilforbindelse 35">
            <a:extLst>
              <a:ext uri="{FF2B5EF4-FFF2-40B4-BE49-F238E27FC236}">
                <a16:creationId xmlns:a16="http://schemas.microsoft.com/office/drawing/2014/main" id="{E869C78D-06B1-4B1C-A7BA-1F0408B32921}"/>
              </a:ext>
            </a:extLst>
          </p:cNvPr>
          <p:cNvCxnSpPr>
            <a:stCxn id="34" idx="1"/>
          </p:cNvCxnSpPr>
          <p:nvPr/>
        </p:nvCxnSpPr>
        <p:spPr>
          <a:xfrm flipH="1" flipV="1">
            <a:off x="6096000" y="1228763"/>
            <a:ext cx="212521" cy="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kstfelt 36">
            <a:extLst>
              <a:ext uri="{FF2B5EF4-FFF2-40B4-BE49-F238E27FC236}">
                <a16:creationId xmlns:a16="http://schemas.microsoft.com/office/drawing/2014/main" id="{4B387FD7-6F19-4B11-98B1-CA6D25ACCED5}"/>
              </a:ext>
            </a:extLst>
          </p:cNvPr>
          <p:cNvSpPr txBox="1"/>
          <p:nvPr/>
        </p:nvSpPr>
        <p:spPr>
          <a:xfrm>
            <a:off x="3129040" y="912961"/>
            <a:ext cx="19307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Air out blow Solenoid</a:t>
            </a:r>
          </a:p>
          <a:p>
            <a:r>
              <a:rPr lang="en-US" sz="1400" dirty="0"/>
              <a:t>valve with orifice screw </a:t>
            </a:r>
          </a:p>
        </p:txBody>
      </p:sp>
      <p:cxnSp>
        <p:nvCxnSpPr>
          <p:cNvPr id="39" name="Lige pilforbindelse 38">
            <a:extLst>
              <a:ext uri="{FF2B5EF4-FFF2-40B4-BE49-F238E27FC236}">
                <a16:creationId xmlns:a16="http://schemas.microsoft.com/office/drawing/2014/main" id="{38AF47E2-9E31-467B-BDFC-45169CC707EB}"/>
              </a:ext>
            </a:extLst>
          </p:cNvPr>
          <p:cNvCxnSpPr>
            <a:cxnSpLocks/>
          </p:cNvCxnSpPr>
          <p:nvPr/>
        </p:nvCxnSpPr>
        <p:spPr>
          <a:xfrm>
            <a:off x="4956210" y="1074875"/>
            <a:ext cx="434328" cy="3140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kstfelt 40">
            <a:extLst>
              <a:ext uri="{FF2B5EF4-FFF2-40B4-BE49-F238E27FC236}">
                <a16:creationId xmlns:a16="http://schemas.microsoft.com/office/drawing/2014/main" id="{945156C9-9FD2-4B0F-AC4E-541E11DB14F4}"/>
              </a:ext>
            </a:extLst>
          </p:cNvPr>
          <p:cNvSpPr txBox="1"/>
          <p:nvPr/>
        </p:nvSpPr>
        <p:spPr>
          <a:xfrm>
            <a:off x="3984384" y="1569725"/>
            <a:ext cx="10395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Check valve</a:t>
            </a:r>
          </a:p>
        </p:txBody>
      </p:sp>
      <p:cxnSp>
        <p:nvCxnSpPr>
          <p:cNvPr id="43" name="Lige pilforbindelse 42">
            <a:extLst>
              <a:ext uri="{FF2B5EF4-FFF2-40B4-BE49-F238E27FC236}">
                <a16:creationId xmlns:a16="http://schemas.microsoft.com/office/drawing/2014/main" id="{2C098FE3-FCFC-448B-973F-C5B7D46F57E3}"/>
              </a:ext>
            </a:extLst>
          </p:cNvPr>
          <p:cNvCxnSpPr/>
          <p:nvPr/>
        </p:nvCxnSpPr>
        <p:spPr>
          <a:xfrm flipV="1">
            <a:off x="5023899" y="1308683"/>
            <a:ext cx="334904" cy="26893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3925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49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Hilbrecht</dc:creator>
  <cp:lastModifiedBy>Per Skærbæk Nielsen</cp:lastModifiedBy>
  <cp:revision>9</cp:revision>
  <dcterms:created xsi:type="dcterms:W3CDTF">2021-02-23T09:07:32Z</dcterms:created>
  <dcterms:modified xsi:type="dcterms:W3CDTF">2021-02-24T09:32:13Z</dcterms:modified>
</cp:coreProperties>
</file>