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20CB9A-062D-4953-AF2E-4C7475D0C025}" v="14" dt="2022-02-01T21:34:02.9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8352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27341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2853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361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8402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038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7493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2352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8834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9998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8462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197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5465" y="586776"/>
            <a:ext cx="1459231" cy="58621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6765" y="4183252"/>
            <a:ext cx="1984524" cy="12154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3008" y="1800455"/>
            <a:ext cx="1891016" cy="20939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66364" y="1647375"/>
            <a:ext cx="2343150" cy="22002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42564" y="4342861"/>
            <a:ext cx="2190750" cy="1657350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6" idx="2"/>
          </p:cNvCxnSpPr>
          <p:nvPr/>
        </p:nvCxnSpPr>
        <p:spPr>
          <a:xfrm>
            <a:off x="3818516" y="3894370"/>
            <a:ext cx="1521685" cy="173416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340201" y="5628535"/>
            <a:ext cx="525761" cy="28918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  <a:stCxn id="5" idx="3"/>
          </p:cNvCxnSpPr>
          <p:nvPr/>
        </p:nvCxnSpPr>
        <p:spPr>
          <a:xfrm>
            <a:off x="3851289" y="4790953"/>
            <a:ext cx="1086471" cy="38058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073446" y="3502325"/>
            <a:ext cx="2613354" cy="20535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1"/>
          </p:cNvCxnSpPr>
          <p:nvPr/>
        </p:nvCxnSpPr>
        <p:spPr>
          <a:xfrm flipH="1">
            <a:off x="5794359" y="5171536"/>
            <a:ext cx="2648205" cy="5138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felt 2">
            <a:extLst>
              <a:ext uri="{FF2B5EF4-FFF2-40B4-BE49-F238E27FC236}">
                <a16:creationId xmlns:a16="http://schemas.microsoft.com/office/drawing/2014/main" id="{441EA205-3269-4581-B661-699D545CE98E}"/>
              </a:ext>
            </a:extLst>
          </p:cNvPr>
          <p:cNvSpPr txBox="1"/>
          <p:nvPr/>
        </p:nvSpPr>
        <p:spPr>
          <a:xfrm>
            <a:off x="3319272" y="26518"/>
            <a:ext cx="6208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/>
              <a:t>CPA12 </a:t>
            </a:r>
            <a:r>
              <a:rPr lang="da-DK" sz="2800" dirty="0" err="1"/>
              <a:t>accesserys</a:t>
            </a:r>
            <a:r>
              <a:rPr lang="da-DK" sz="2800" dirty="0"/>
              <a:t> </a:t>
            </a:r>
            <a:r>
              <a:rPr lang="da-DK" sz="2800" dirty="0">
                <a:solidFill>
                  <a:srgbClr val="FF0000"/>
                </a:solidFill>
              </a:rPr>
              <a:t>not part of </a:t>
            </a:r>
            <a:r>
              <a:rPr lang="da-DK" sz="2800" dirty="0" err="1">
                <a:solidFill>
                  <a:srgbClr val="FF0000"/>
                </a:solidFill>
              </a:rPr>
              <a:t>delivery</a:t>
            </a:r>
            <a:r>
              <a:rPr lang="da-DK" sz="2800" dirty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E94F80C9-13C8-4507-98CA-2417319CF369}"/>
              </a:ext>
            </a:extLst>
          </p:cNvPr>
          <p:cNvSpPr txBox="1"/>
          <p:nvPr/>
        </p:nvSpPr>
        <p:spPr>
          <a:xfrm>
            <a:off x="1773743" y="5511518"/>
            <a:ext cx="2632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HP </a:t>
            </a:r>
            <a:r>
              <a:rPr lang="da-DK" sz="1400" dirty="0" err="1"/>
              <a:t>pressure</a:t>
            </a:r>
            <a:r>
              <a:rPr lang="da-DK" sz="1400" dirty="0"/>
              <a:t> transmitter AKS 3000 Danfoss part no. 06061409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A6CFCD8A-1B25-4FD3-B54A-66C57C0FD75A}"/>
              </a:ext>
            </a:extLst>
          </p:cNvPr>
          <p:cNvSpPr txBox="1"/>
          <p:nvPr/>
        </p:nvSpPr>
        <p:spPr>
          <a:xfrm>
            <a:off x="1810695" y="6187358"/>
            <a:ext cx="2724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Sleeve 1/2 BSP x 3/8 BSP AISI316  +</a:t>
            </a:r>
          </a:p>
          <a:p>
            <a:r>
              <a:rPr lang="da-DK" sz="1400" dirty="0"/>
              <a:t>Angle nip / rotation 3/8 AISI316 </a:t>
            </a:r>
            <a:endParaRPr lang="en-US" sz="1400" dirty="0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34D22C98-F5DE-43DF-9BEB-EC644B9BF445}"/>
              </a:ext>
            </a:extLst>
          </p:cNvPr>
          <p:cNvSpPr txBox="1"/>
          <p:nvPr/>
        </p:nvSpPr>
        <p:spPr>
          <a:xfrm>
            <a:off x="2575975" y="947800"/>
            <a:ext cx="18910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EVM solenoid </a:t>
            </a:r>
            <a:r>
              <a:rPr lang="da-DK" sz="1400" dirty="0" err="1"/>
              <a:t>valve</a:t>
            </a:r>
            <a:r>
              <a:rPr lang="da-DK" sz="1400" dirty="0"/>
              <a:t> for </a:t>
            </a:r>
            <a:r>
              <a:rPr lang="da-DK" sz="1400" dirty="0" err="1"/>
              <a:t>opening</a:t>
            </a:r>
            <a:r>
              <a:rPr lang="da-DK" sz="1400" dirty="0"/>
              <a:t> and </a:t>
            </a:r>
            <a:r>
              <a:rPr lang="da-DK" sz="1400" dirty="0" err="1"/>
              <a:t>closing</a:t>
            </a:r>
            <a:r>
              <a:rPr lang="da-DK" sz="1400" dirty="0"/>
              <a:t> </a:t>
            </a:r>
            <a:r>
              <a:rPr lang="da-DK" sz="1400" dirty="0" err="1"/>
              <a:t>liquid</a:t>
            </a:r>
            <a:r>
              <a:rPr lang="da-DK" sz="1400" dirty="0"/>
              <a:t> </a:t>
            </a:r>
            <a:r>
              <a:rPr lang="da-DK" sz="1400" dirty="0" err="1"/>
              <a:t>supply</a:t>
            </a:r>
            <a:r>
              <a:rPr lang="da-DK" sz="1400" dirty="0"/>
              <a:t> line. </a:t>
            </a:r>
            <a:endParaRPr lang="en-US" sz="1400" dirty="0"/>
          </a:p>
        </p:txBody>
      </p:sp>
      <p:cxnSp>
        <p:nvCxnSpPr>
          <p:cNvPr id="33" name="Lige pilforbindelse 32">
            <a:extLst>
              <a:ext uri="{FF2B5EF4-FFF2-40B4-BE49-F238E27FC236}">
                <a16:creationId xmlns:a16="http://schemas.microsoft.com/office/drawing/2014/main" id="{FCA41054-6CE3-4DC5-B49C-786459733F81}"/>
              </a:ext>
            </a:extLst>
          </p:cNvPr>
          <p:cNvCxnSpPr>
            <a:cxnSpLocks/>
            <a:stCxn id="21" idx="3"/>
          </p:cNvCxnSpPr>
          <p:nvPr/>
        </p:nvCxnSpPr>
        <p:spPr>
          <a:xfrm>
            <a:off x="4406731" y="5773128"/>
            <a:ext cx="787061" cy="14459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Lige pilforbindelse 35">
            <a:extLst>
              <a:ext uri="{FF2B5EF4-FFF2-40B4-BE49-F238E27FC236}">
                <a16:creationId xmlns:a16="http://schemas.microsoft.com/office/drawing/2014/main" id="{557A818C-874D-4DB3-828F-EE7CF84F037A}"/>
              </a:ext>
            </a:extLst>
          </p:cNvPr>
          <p:cNvCxnSpPr>
            <a:cxnSpLocks/>
            <a:stCxn id="22" idx="3"/>
          </p:cNvCxnSpPr>
          <p:nvPr/>
        </p:nvCxnSpPr>
        <p:spPr>
          <a:xfrm flipV="1">
            <a:off x="4535424" y="6254496"/>
            <a:ext cx="658368" cy="19447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1285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41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Hilbrecht</dc:creator>
  <cp:lastModifiedBy>Per Skaerbaek Nielsen</cp:lastModifiedBy>
  <cp:revision>8</cp:revision>
  <dcterms:created xsi:type="dcterms:W3CDTF">2021-02-09T10:43:53Z</dcterms:created>
  <dcterms:modified xsi:type="dcterms:W3CDTF">2022-02-01T22:00:22Z</dcterms:modified>
</cp:coreProperties>
</file>