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1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0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85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33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551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66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78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04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910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752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688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719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A3458-5A64-4D21-AD81-AE80F3C4C81A}" type="datetimeFigureOut">
              <a:rPr lang="da-DK" smtClean="0"/>
              <a:t>07-05-2021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6FEC2-C05E-40C0-BB0F-E9309AFD0C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129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925" y="971550"/>
            <a:ext cx="7296150" cy="4914900"/>
          </a:xfrm>
          <a:prstGeom prst="rect">
            <a:avLst/>
          </a:prstGeom>
        </p:spPr>
      </p:pic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62718F57-6AE8-4B00-AFC0-535F0E91BB09}"/>
              </a:ext>
            </a:extLst>
          </p:cNvPr>
          <p:cNvCxnSpPr/>
          <p:nvPr/>
        </p:nvCxnSpPr>
        <p:spPr>
          <a:xfrm>
            <a:off x="3582099" y="4127383"/>
            <a:ext cx="251390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A621C466-D2C7-4D0E-A65E-62B4CCA4E157}"/>
              </a:ext>
            </a:extLst>
          </p:cNvPr>
          <p:cNvCxnSpPr/>
          <p:nvPr/>
        </p:nvCxnSpPr>
        <p:spPr>
          <a:xfrm flipH="1">
            <a:off x="5285064" y="3087149"/>
            <a:ext cx="41945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7C4C07B6-7247-4F0E-878A-DAB18C90078D}"/>
              </a:ext>
            </a:extLst>
          </p:cNvPr>
          <p:cNvCxnSpPr/>
          <p:nvPr/>
        </p:nvCxnSpPr>
        <p:spPr>
          <a:xfrm flipV="1">
            <a:off x="5494789" y="3087149"/>
            <a:ext cx="0" cy="1040234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27319515-1FBE-474A-92D7-D42B468DCCD0}"/>
              </a:ext>
            </a:extLst>
          </p:cNvPr>
          <p:cNvSpPr txBox="1"/>
          <p:nvPr/>
        </p:nvSpPr>
        <p:spPr>
          <a:xfrm>
            <a:off x="5494788" y="3707934"/>
            <a:ext cx="88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Note: Min. 1,0 meter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73098CBA-6D88-49CA-B236-BBD1629DBF53}"/>
              </a:ext>
            </a:extLst>
          </p:cNvPr>
          <p:cNvSpPr txBox="1"/>
          <p:nvPr/>
        </p:nvSpPr>
        <p:spPr>
          <a:xfrm>
            <a:off x="7319656" y="737990"/>
            <a:ext cx="24244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Recommended installation of CPAW12 on R717 thermosyphon systems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FFE8280A-8B4E-475A-BABD-5CBA93307107}"/>
              </a:ext>
            </a:extLst>
          </p:cNvPr>
          <p:cNvSpPr txBox="1"/>
          <p:nvPr/>
        </p:nvSpPr>
        <p:spPr>
          <a:xfrm>
            <a:off x="2860645" y="1061156"/>
            <a:ext cx="2424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Note:</a:t>
            </a:r>
            <a:r>
              <a:rPr lang="en-US" sz="1200" dirty="0"/>
              <a:t> CPAW12 suction lines must be installed in a way so liquid from CPA12 “wet suction can not run backwards into CPW12 dry suction 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4A7B2751-4336-4603-8CC3-874E6F7E9B5D}"/>
              </a:ext>
            </a:extLst>
          </p:cNvPr>
          <p:cNvCxnSpPr/>
          <p:nvPr/>
        </p:nvCxnSpPr>
        <p:spPr>
          <a:xfrm flipH="1">
            <a:off x="3414319" y="2114026"/>
            <a:ext cx="167780" cy="13422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598D7479-6CC9-4AC9-AE76-503383D206E7}"/>
              </a:ext>
            </a:extLst>
          </p:cNvPr>
          <p:cNvSpPr txBox="1"/>
          <p:nvPr/>
        </p:nvSpPr>
        <p:spPr>
          <a:xfrm>
            <a:off x="3414319" y="1892153"/>
            <a:ext cx="542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Note!</a:t>
            </a:r>
          </a:p>
        </p:txBody>
      </p:sp>
    </p:spTree>
    <p:extLst>
      <p:ext uri="{BB962C8B-B14F-4D97-AF65-F5344CB8AC3E}">
        <p14:creationId xmlns:p14="http://schemas.microsoft.com/office/powerpoint/2010/main" val="98503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8</cp:revision>
  <dcterms:created xsi:type="dcterms:W3CDTF">2021-04-28T17:35:04Z</dcterms:created>
  <dcterms:modified xsi:type="dcterms:W3CDTF">2021-05-07T18:37:38Z</dcterms:modified>
</cp:coreProperties>
</file>