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339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936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098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41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188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5009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9564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466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812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276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4555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66ED3-F9E5-4AE6-9D05-0A9D15EA4E5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377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2125" y="804862"/>
            <a:ext cx="8667750" cy="524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713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Hilbrecht</dc:creator>
  <cp:lastModifiedBy>Kurt Hilbrecht</cp:lastModifiedBy>
  <cp:revision>3</cp:revision>
  <dcterms:created xsi:type="dcterms:W3CDTF">2021-04-28T17:32:52Z</dcterms:created>
  <dcterms:modified xsi:type="dcterms:W3CDTF">2021-05-03T08:04:20Z</dcterms:modified>
</cp:coreProperties>
</file>