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0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33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936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0098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4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18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5009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956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466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5812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76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455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3782-6809-40F9-83DD-C6094C44277D}" type="datetimeFigureOut">
              <a:rPr lang="da-DK" smtClean="0"/>
              <a:t>03-05-2021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66ED3-F9E5-4AE6-9D05-0A9D15EA4E5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3770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125" y="804862"/>
            <a:ext cx="8667750" cy="5248275"/>
          </a:xfrm>
          <a:prstGeom prst="rect">
            <a:avLst/>
          </a:prstGeom>
        </p:spPr>
      </p:pic>
      <p:sp>
        <p:nvSpPr>
          <p:cNvPr id="2" name="Tekstfelt 1">
            <a:extLst>
              <a:ext uri="{FF2B5EF4-FFF2-40B4-BE49-F238E27FC236}">
                <a16:creationId xmlns:a16="http://schemas.microsoft.com/office/drawing/2014/main" id="{FD915345-E550-4A76-A733-5FA3BE386101}"/>
              </a:ext>
            </a:extLst>
          </p:cNvPr>
          <p:cNvSpPr txBox="1"/>
          <p:nvPr/>
        </p:nvSpPr>
        <p:spPr>
          <a:xfrm>
            <a:off x="4588778" y="369116"/>
            <a:ext cx="4479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Recommended installation of CPAW12 system</a:t>
            </a:r>
          </a:p>
          <a:p>
            <a:r>
              <a:rPr lang="en-US" dirty="0"/>
              <a:t>on HP float valve-controlled R717 system 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1CBDF3F0-AF87-44EB-8645-AA183A34F7E4}"/>
              </a:ext>
            </a:extLst>
          </p:cNvPr>
          <p:cNvSpPr txBox="1"/>
          <p:nvPr/>
        </p:nvSpPr>
        <p:spPr>
          <a:xfrm>
            <a:off x="9597005" y="1849583"/>
            <a:ext cx="12241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 “wet” suction</a:t>
            </a:r>
          </a:p>
          <a:p>
            <a:r>
              <a:rPr lang="en-US" sz="1200" dirty="0"/>
              <a:t>line or liquid</a:t>
            </a:r>
          </a:p>
          <a:p>
            <a:r>
              <a:rPr lang="en-US" sz="1200" dirty="0"/>
              <a:t>separator</a:t>
            </a:r>
          </a:p>
        </p:txBody>
      </p:sp>
      <p:cxnSp>
        <p:nvCxnSpPr>
          <p:cNvPr id="6" name="Lige pilforbindelse 5">
            <a:extLst>
              <a:ext uri="{FF2B5EF4-FFF2-40B4-BE49-F238E27FC236}">
                <a16:creationId xmlns:a16="http://schemas.microsoft.com/office/drawing/2014/main" id="{0E5AC202-AA84-4470-889D-478C7CABA4D2}"/>
              </a:ext>
            </a:extLst>
          </p:cNvPr>
          <p:cNvCxnSpPr>
            <a:cxnSpLocks/>
          </p:cNvCxnSpPr>
          <p:nvPr/>
        </p:nvCxnSpPr>
        <p:spPr>
          <a:xfrm>
            <a:off x="9857064" y="2457974"/>
            <a:ext cx="477835" cy="255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kstfelt 7">
            <a:extLst>
              <a:ext uri="{FF2B5EF4-FFF2-40B4-BE49-F238E27FC236}">
                <a16:creationId xmlns:a16="http://schemas.microsoft.com/office/drawing/2014/main" id="{CE477A48-56ED-46C6-A082-74C1D91FE8B2}"/>
              </a:ext>
            </a:extLst>
          </p:cNvPr>
          <p:cNvSpPr txBox="1"/>
          <p:nvPr/>
        </p:nvSpPr>
        <p:spPr>
          <a:xfrm>
            <a:off x="1762125" y="4790114"/>
            <a:ext cx="22606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>
                <a:solidFill>
                  <a:srgbClr val="FF0000"/>
                </a:solidFill>
              </a:rPr>
              <a:t>Note:</a:t>
            </a:r>
            <a:r>
              <a:rPr lang="en-US" sz="1200"/>
              <a:t> CPAW12 suction lines must</a:t>
            </a:r>
          </a:p>
          <a:p>
            <a:r>
              <a:rPr lang="en-US" sz="1200"/>
              <a:t>be installed so liquid from CPA12</a:t>
            </a:r>
          </a:p>
          <a:p>
            <a:r>
              <a:rPr lang="en-US" sz="1200"/>
              <a:t>“wet” suction line cannot run</a:t>
            </a:r>
          </a:p>
          <a:p>
            <a:r>
              <a:rPr lang="en-US" sz="1200"/>
              <a:t>backwards  into CPW12 dry </a:t>
            </a:r>
          </a:p>
          <a:p>
            <a:r>
              <a:rPr lang="en-US" sz="1200"/>
              <a:t>suction line</a:t>
            </a:r>
            <a:endParaRPr lang="en-US" sz="1200" dirty="0"/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33A316A3-447B-4611-9401-34B158B6DEAD}"/>
              </a:ext>
            </a:extLst>
          </p:cNvPr>
          <p:cNvSpPr txBox="1"/>
          <p:nvPr/>
        </p:nvSpPr>
        <p:spPr>
          <a:xfrm>
            <a:off x="7533314" y="1837189"/>
            <a:ext cx="5420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Note!</a:t>
            </a:r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5BD0B1A2-80F1-4A94-82D3-5266ACFB782A}"/>
              </a:ext>
            </a:extLst>
          </p:cNvPr>
          <p:cNvCxnSpPr>
            <a:cxnSpLocks/>
          </p:cNvCxnSpPr>
          <p:nvPr/>
        </p:nvCxnSpPr>
        <p:spPr>
          <a:xfrm flipH="1">
            <a:off x="7600427" y="2055303"/>
            <a:ext cx="100667" cy="588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felt 14">
            <a:extLst>
              <a:ext uri="{FF2B5EF4-FFF2-40B4-BE49-F238E27FC236}">
                <a16:creationId xmlns:a16="http://schemas.microsoft.com/office/drawing/2014/main" id="{5D35FA3C-12AF-44F2-890A-89DC4ED99314}"/>
              </a:ext>
            </a:extLst>
          </p:cNvPr>
          <p:cNvSpPr txBox="1"/>
          <p:nvPr/>
        </p:nvSpPr>
        <p:spPr>
          <a:xfrm>
            <a:off x="6300132" y="2902591"/>
            <a:ext cx="6399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CPW12</a:t>
            </a:r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FC872A1D-D717-4846-9DAF-BF37BED79B51}"/>
              </a:ext>
            </a:extLst>
          </p:cNvPr>
          <p:cNvSpPr txBox="1"/>
          <p:nvPr/>
        </p:nvSpPr>
        <p:spPr>
          <a:xfrm>
            <a:off x="8174309" y="2701255"/>
            <a:ext cx="5106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CPAC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A0E3572D-C975-4A56-88E7-463CA6D25DE4}"/>
              </a:ext>
            </a:extLst>
          </p:cNvPr>
          <p:cNvSpPr txBox="1"/>
          <p:nvPr/>
        </p:nvSpPr>
        <p:spPr>
          <a:xfrm>
            <a:off x="9747671" y="2902591"/>
            <a:ext cx="5877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/>
              <a:t>CPA12</a:t>
            </a:r>
          </a:p>
        </p:txBody>
      </p:sp>
      <p:cxnSp>
        <p:nvCxnSpPr>
          <p:cNvPr id="19" name="Lige pilforbindelse 18">
            <a:extLst>
              <a:ext uri="{FF2B5EF4-FFF2-40B4-BE49-F238E27FC236}">
                <a16:creationId xmlns:a16="http://schemas.microsoft.com/office/drawing/2014/main" id="{9FB9B3EB-C9EB-41B3-B7C1-2D8EAE821543}"/>
              </a:ext>
            </a:extLst>
          </p:cNvPr>
          <p:cNvCxnSpPr/>
          <p:nvPr/>
        </p:nvCxnSpPr>
        <p:spPr>
          <a:xfrm>
            <a:off x="6096000" y="4622334"/>
            <a:ext cx="20413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>
            <a:extLst>
              <a:ext uri="{FF2B5EF4-FFF2-40B4-BE49-F238E27FC236}">
                <a16:creationId xmlns:a16="http://schemas.microsoft.com/office/drawing/2014/main" id="{2F5E1B1F-35F4-4984-A17D-4F942B82284E}"/>
              </a:ext>
            </a:extLst>
          </p:cNvPr>
          <p:cNvCxnSpPr/>
          <p:nvPr/>
        </p:nvCxnSpPr>
        <p:spPr>
          <a:xfrm>
            <a:off x="7533314" y="4622334"/>
            <a:ext cx="27103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713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50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Hilbrecht</dc:creator>
  <cp:lastModifiedBy>Per Skaerbaek Nielsen</cp:lastModifiedBy>
  <cp:revision>5</cp:revision>
  <dcterms:created xsi:type="dcterms:W3CDTF">2021-04-28T17:32:52Z</dcterms:created>
  <dcterms:modified xsi:type="dcterms:W3CDTF">2021-05-03T21:15:47Z</dcterms:modified>
</cp:coreProperties>
</file>