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9D7CA-57B3-442C-B271-3A4F867DF4C1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A198-7EE3-4E67-BF77-9713B0CCD8EA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83535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9D7CA-57B3-442C-B271-3A4F867DF4C1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A198-7EE3-4E67-BF77-9713B0CCD8EA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46376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9D7CA-57B3-442C-B271-3A4F867DF4C1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A198-7EE3-4E67-BF77-9713B0CCD8EA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03163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9D7CA-57B3-442C-B271-3A4F867DF4C1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A198-7EE3-4E67-BF77-9713B0CCD8EA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01849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9D7CA-57B3-442C-B271-3A4F867DF4C1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A198-7EE3-4E67-BF77-9713B0CCD8EA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511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9D7CA-57B3-442C-B271-3A4F867DF4C1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A198-7EE3-4E67-BF77-9713B0CCD8EA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31606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9D7CA-57B3-442C-B271-3A4F867DF4C1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A198-7EE3-4E67-BF77-9713B0CCD8EA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1925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9D7CA-57B3-442C-B271-3A4F867DF4C1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A198-7EE3-4E67-BF77-9713B0CCD8EA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08371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9D7CA-57B3-442C-B271-3A4F867DF4C1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A198-7EE3-4E67-BF77-9713B0CCD8EA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81044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9D7CA-57B3-442C-B271-3A4F867DF4C1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A198-7EE3-4E67-BF77-9713B0CCD8EA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00218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9D7CA-57B3-442C-B271-3A4F867DF4C1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A198-7EE3-4E67-BF77-9713B0CCD8EA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222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D9D7CA-57B3-442C-B271-3A4F867DF4C1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EA198-7EE3-4E67-BF77-9713B0CCD8EA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31787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5512" y="566737"/>
            <a:ext cx="7800975" cy="5724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8245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Hilbrecht</dc:creator>
  <cp:lastModifiedBy>Kurt Hilbrecht</cp:lastModifiedBy>
  <cp:revision>3</cp:revision>
  <dcterms:created xsi:type="dcterms:W3CDTF">2021-04-28T17:30:30Z</dcterms:created>
  <dcterms:modified xsi:type="dcterms:W3CDTF">2021-05-03T08:01:04Z</dcterms:modified>
</cp:coreProperties>
</file>