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454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38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005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6112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02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85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222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386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540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201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62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31491-4D53-4E05-BE63-8B312D6DEE34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6BFCD-4D4A-454B-8CE5-25CF0A70E5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481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037" y="979726"/>
            <a:ext cx="6457950" cy="5381625"/>
          </a:xfrm>
          <a:prstGeom prst="rect">
            <a:avLst/>
          </a:prstGeom>
        </p:spPr>
      </p:pic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A64CFBDA-3CB3-471B-A769-C6EAEDAA351B}"/>
              </a:ext>
            </a:extLst>
          </p:cNvPr>
          <p:cNvCxnSpPr>
            <a:cxnSpLocks/>
          </p:cNvCxnSpPr>
          <p:nvPr/>
        </p:nvCxnSpPr>
        <p:spPr>
          <a:xfrm flipH="1">
            <a:off x="2793534" y="3322039"/>
            <a:ext cx="225663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A02B5BC8-B387-445C-B67F-AFA6C530C6B5}"/>
              </a:ext>
            </a:extLst>
          </p:cNvPr>
          <p:cNvCxnSpPr/>
          <p:nvPr/>
        </p:nvCxnSpPr>
        <p:spPr>
          <a:xfrm flipH="1">
            <a:off x="2793534" y="3934437"/>
            <a:ext cx="10905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FE2DA772-9105-479B-9497-A9143A0710C9}"/>
              </a:ext>
            </a:extLst>
          </p:cNvPr>
          <p:cNvCxnSpPr/>
          <p:nvPr/>
        </p:nvCxnSpPr>
        <p:spPr>
          <a:xfrm>
            <a:off x="3422708" y="3322040"/>
            <a:ext cx="0" cy="61239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felt 10">
            <a:extLst>
              <a:ext uri="{FF2B5EF4-FFF2-40B4-BE49-F238E27FC236}">
                <a16:creationId xmlns:a16="http://schemas.microsoft.com/office/drawing/2014/main" id="{A3E69543-B847-417F-BEF4-ED01B9AAE18F}"/>
              </a:ext>
            </a:extLst>
          </p:cNvPr>
          <p:cNvSpPr txBox="1"/>
          <p:nvPr/>
        </p:nvSpPr>
        <p:spPr>
          <a:xfrm>
            <a:off x="2709051" y="3322039"/>
            <a:ext cx="780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Min.</a:t>
            </a:r>
          </a:p>
          <a:p>
            <a:r>
              <a:rPr lang="en-US" dirty="0">
                <a:solidFill>
                  <a:srgbClr val="FF0000"/>
                </a:solidFill>
              </a:rPr>
              <a:t>0,5 m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D5C2BCF-0853-4C83-95AA-0641B2F47BA5}"/>
              </a:ext>
            </a:extLst>
          </p:cNvPr>
          <p:cNvSpPr txBox="1"/>
          <p:nvPr/>
        </p:nvSpPr>
        <p:spPr>
          <a:xfrm>
            <a:off x="6417578" y="862280"/>
            <a:ext cx="3439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Recommended CPA12 connections</a:t>
            </a:r>
          </a:p>
          <a:p>
            <a:r>
              <a:rPr lang="en-US" dirty="0"/>
              <a:t>To thermosyphon systems</a:t>
            </a:r>
          </a:p>
        </p:txBody>
      </p:sp>
    </p:spTree>
    <p:extLst>
      <p:ext uri="{BB962C8B-B14F-4D97-AF65-F5344CB8AC3E}">
        <p14:creationId xmlns:p14="http://schemas.microsoft.com/office/powerpoint/2010/main" val="1239862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5</cp:revision>
  <dcterms:created xsi:type="dcterms:W3CDTF">2021-04-28T17:28:29Z</dcterms:created>
  <dcterms:modified xsi:type="dcterms:W3CDTF">2021-05-03T11:33:46Z</dcterms:modified>
</cp:coreProperties>
</file>