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202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074BD-FF58-49AB-8B22-0CB016D42B55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9DFE5-5675-4D59-B643-D749EF55DDA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52877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074BD-FF58-49AB-8B22-0CB016D42B55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9DFE5-5675-4D59-B643-D749EF55DDA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2631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074BD-FF58-49AB-8B22-0CB016D42B55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9DFE5-5675-4D59-B643-D749EF55DDA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8457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074BD-FF58-49AB-8B22-0CB016D42B55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9DFE5-5675-4D59-B643-D749EF55DDA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03442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074BD-FF58-49AB-8B22-0CB016D42B55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9DFE5-5675-4D59-B643-D749EF55DDA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76341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074BD-FF58-49AB-8B22-0CB016D42B55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9DFE5-5675-4D59-B643-D749EF55DDA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11313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074BD-FF58-49AB-8B22-0CB016D42B55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9DFE5-5675-4D59-B643-D749EF55DDA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7170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074BD-FF58-49AB-8B22-0CB016D42B55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9DFE5-5675-4D59-B643-D749EF55DDA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19517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074BD-FF58-49AB-8B22-0CB016D42B55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9DFE5-5675-4D59-B643-D749EF55DDA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37497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074BD-FF58-49AB-8B22-0CB016D42B55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9DFE5-5675-4D59-B643-D749EF55DDA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16627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074BD-FF58-49AB-8B22-0CB016D42B55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9DFE5-5675-4D59-B643-D749EF55DDA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6002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0074BD-FF58-49AB-8B22-0CB016D42B55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E9DFE5-5675-4D59-B643-D749EF55DDA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43176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5537" y="942881"/>
            <a:ext cx="7400925" cy="5248275"/>
          </a:xfrm>
          <a:prstGeom prst="rect">
            <a:avLst/>
          </a:prstGeom>
        </p:spPr>
      </p:pic>
      <p:sp>
        <p:nvSpPr>
          <p:cNvPr id="3" name="Tekstfelt 2">
            <a:extLst>
              <a:ext uri="{FF2B5EF4-FFF2-40B4-BE49-F238E27FC236}">
                <a16:creationId xmlns:a16="http://schemas.microsoft.com/office/drawing/2014/main" id="{43C80A71-EC34-48F0-81EE-8FC918CD85BC}"/>
              </a:ext>
            </a:extLst>
          </p:cNvPr>
          <p:cNvSpPr txBox="1"/>
          <p:nvPr/>
        </p:nvSpPr>
        <p:spPr>
          <a:xfrm>
            <a:off x="5427678" y="478172"/>
            <a:ext cx="35802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Recommended CPA 12 connections </a:t>
            </a:r>
          </a:p>
          <a:p>
            <a:r>
              <a:rPr lang="en-US" dirty="0"/>
              <a:t>on HP float valve-controlled systems</a:t>
            </a:r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6C476590-EBCC-45C2-A79D-56915782FB6A}"/>
              </a:ext>
            </a:extLst>
          </p:cNvPr>
          <p:cNvSpPr txBox="1"/>
          <p:nvPr/>
        </p:nvSpPr>
        <p:spPr>
          <a:xfrm>
            <a:off x="8459218" y="1722788"/>
            <a:ext cx="14870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To “wet” suction line</a:t>
            </a:r>
          </a:p>
          <a:p>
            <a:r>
              <a:rPr lang="en-US" sz="1200" dirty="0"/>
              <a:t>or liquid separator</a:t>
            </a:r>
          </a:p>
        </p:txBody>
      </p:sp>
      <p:cxnSp>
        <p:nvCxnSpPr>
          <p:cNvPr id="6" name="Lige pilforbindelse 5">
            <a:extLst>
              <a:ext uri="{FF2B5EF4-FFF2-40B4-BE49-F238E27FC236}">
                <a16:creationId xmlns:a16="http://schemas.microsoft.com/office/drawing/2014/main" id="{59AB3302-6483-41BE-B197-37D696D96E5C}"/>
              </a:ext>
            </a:extLst>
          </p:cNvPr>
          <p:cNvCxnSpPr/>
          <p:nvPr/>
        </p:nvCxnSpPr>
        <p:spPr>
          <a:xfrm>
            <a:off x="9202723" y="1719743"/>
            <a:ext cx="59373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79454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18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Hilbrecht</dc:creator>
  <cp:lastModifiedBy>Per Skaerbaek Nielsen</cp:lastModifiedBy>
  <cp:revision>4</cp:revision>
  <dcterms:created xsi:type="dcterms:W3CDTF">2021-04-28T17:25:36Z</dcterms:created>
  <dcterms:modified xsi:type="dcterms:W3CDTF">2021-05-03T11:15:22Z</dcterms:modified>
</cp:coreProperties>
</file>