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0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2877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63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457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344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6341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1313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170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951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749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6627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002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074BD-FF58-49AB-8B22-0CB016D42B55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9DFE5-5675-4D59-B643-D749EF55DDA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4317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537" y="942881"/>
            <a:ext cx="7400925" cy="5248275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43C80A71-EC34-48F0-81EE-8FC918CD85BC}"/>
              </a:ext>
            </a:extLst>
          </p:cNvPr>
          <p:cNvSpPr txBox="1"/>
          <p:nvPr/>
        </p:nvSpPr>
        <p:spPr>
          <a:xfrm>
            <a:off x="5427678" y="478172"/>
            <a:ext cx="35802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Recommended CPA 12 connections </a:t>
            </a:r>
          </a:p>
          <a:p>
            <a:r>
              <a:rPr lang="en-US" dirty="0"/>
              <a:t>on HP float valve-controlled systems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6C476590-EBCC-45C2-A79D-56915782FB6A}"/>
              </a:ext>
            </a:extLst>
          </p:cNvPr>
          <p:cNvSpPr txBox="1"/>
          <p:nvPr/>
        </p:nvSpPr>
        <p:spPr>
          <a:xfrm>
            <a:off x="8459218" y="1722788"/>
            <a:ext cx="1487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 “wet” suction line</a:t>
            </a:r>
          </a:p>
          <a:p>
            <a:r>
              <a:rPr lang="en-US" sz="1200" dirty="0"/>
              <a:t>or liquid separator</a:t>
            </a:r>
          </a:p>
        </p:txBody>
      </p:sp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59AB3302-6483-41BE-B197-37D696D96E5C}"/>
              </a:ext>
            </a:extLst>
          </p:cNvPr>
          <p:cNvCxnSpPr/>
          <p:nvPr/>
        </p:nvCxnSpPr>
        <p:spPr>
          <a:xfrm>
            <a:off x="9202723" y="1719743"/>
            <a:ext cx="5937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945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18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Hilbrecht</dc:creator>
  <cp:lastModifiedBy>Per Skaerbaek Nielsen</cp:lastModifiedBy>
  <cp:revision>4</cp:revision>
  <dcterms:created xsi:type="dcterms:W3CDTF">2021-04-28T17:25:36Z</dcterms:created>
  <dcterms:modified xsi:type="dcterms:W3CDTF">2021-05-03T11:15:22Z</dcterms:modified>
</cp:coreProperties>
</file>