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E7E686-2429-450E-9F8A-ABF27090FC5D}" v="7" dt="2022-02-02T12:51:52.8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660"/>
  </p:normalViewPr>
  <p:slideViewPr>
    <p:cSldViewPr snapToGrid="0">
      <p:cViewPr varScale="1">
        <p:scale>
          <a:sx n="91" d="100"/>
          <a:sy n="91" d="100"/>
        </p:scale>
        <p:origin x="90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r Skaerbaek Nielsen" userId="f59ab939-d26a-4e68-80d3-a0e401d64d47" providerId="ADAL" clId="{59E7E686-2429-450E-9F8A-ABF27090FC5D}"/>
    <pc:docChg chg="undo custSel modSld">
      <pc:chgData name="Per Skaerbaek Nielsen" userId="f59ab939-d26a-4e68-80d3-a0e401d64d47" providerId="ADAL" clId="{59E7E686-2429-450E-9F8A-ABF27090FC5D}" dt="2022-02-02T13:06:14.030" v="172" actId="20577"/>
      <pc:docMkLst>
        <pc:docMk/>
      </pc:docMkLst>
      <pc:sldChg chg="addSp delSp modSp mod">
        <pc:chgData name="Per Skaerbaek Nielsen" userId="f59ab939-d26a-4e68-80d3-a0e401d64d47" providerId="ADAL" clId="{59E7E686-2429-450E-9F8A-ABF27090FC5D}" dt="2022-02-02T13:06:14.030" v="172" actId="20577"/>
        <pc:sldMkLst>
          <pc:docMk/>
          <pc:sldMk cId="4106361024" sldId="256"/>
        </pc:sldMkLst>
        <pc:spChg chg="add mod">
          <ac:chgData name="Per Skaerbaek Nielsen" userId="f59ab939-d26a-4e68-80d3-a0e401d64d47" providerId="ADAL" clId="{59E7E686-2429-450E-9F8A-ABF27090FC5D}" dt="2022-02-02T12:58:00.487" v="171" actId="1076"/>
          <ac:spMkLst>
            <pc:docMk/>
            <pc:sldMk cId="4106361024" sldId="256"/>
            <ac:spMk id="2" creationId="{01616700-7865-4BBA-8AB8-9BC1B5D7B5F1}"/>
          </ac:spMkLst>
        </pc:spChg>
        <pc:spChg chg="add del mod">
          <ac:chgData name="Per Skaerbaek Nielsen" userId="f59ab939-d26a-4e68-80d3-a0e401d64d47" providerId="ADAL" clId="{59E7E686-2429-450E-9F8A-ABF27090FC5D}" dt="2022-02-02T13:06:14.030" v="172" actId="20577"/>
          <ac:spMkLst>
            <pc:docMk/>
            <pc:sldMk cId="4106361024" sldId="256"/>
            <ac:spMk id="4" creationId="{5F23640E-0521-4481-9BF8-AC72790094E3}"/>
          </ac:spMkLst>
        </pc:spChg>
        <pc:spChg chg="add mod">
          <ac:chgData name="Per Skaerbaek Nielsen" userId="f59ab939-d26a-4e68-80d3-a0e401d64d47" providerId="ADAL" clId="{59E7E686-2429-450E-9F8A-ABF27090FC5D}" dt="2022-02-02T12:56:26.854" v="162" actId="14100"/>
          <ac:spMkLst>
            <pc:docMk/>
            <pc:sldMk cId="4106361024" sldId="256"/>
            <ac:spMk id="5" creationId="{F6FF55F2-2C61-4FEC-9291-9290C3EDF8FE}"/>
          </ac:spMkLst>
        </pc:spChg>
        <pc:spChg chg="add mod">
          <ac:chgData name="Per Skaerbaek Nielsen" userId="f59ab939-d26a-4e68-80d3-a0e401d64d47" providerId="ADAL" clId="{59E7E686-2429-450E-9F8A-ABF27090FC5D}" dt="2022-02-02T12:57:33.830" v="170" actId="1076"/>
          <ac:spMkLst>
            <pc:docMk/>
            <pc:sldMk cId="4106361024" sldId="256"/>
            <ac:spMk id="6" creationId="{5996F99C-C08F-4F8E-BE7D-9589CB494E06}"/>
          </ac:spMkLst>
        </pc:spChg>
        <pc:spChg chg="add mod">
          <ac:chgData name="Per Skaerbaek Nielsen" userId="f59ab939-d26a-4e68-80d3-a0e401d64d47" providerId="ADAL" clId="{59E7E686-2429-450E-9F8A-ABF27090FC5D}" dt="2022-02-02T12:54:35.072" v="152" actId="1076"/>
          <ac:spMkLst>
            <pc:docMk/>
            <pc:sldMk cId="4106361024" sldId="256"/>
            <ac:spMk id="7" creationId="{D8B2A4AB-6B6B-4F4A-B1F2-5377C73EA360}"/>
          </ac:spMkLst>
        </pc:spChg>
        <pc:spChg chg="del">
          <ac:chgData name="Per Skaerbaek Nielsen" userId="f59ab939-d26a-4e68-80d3-a0e401d64d47" providerId="ADAL" clId="{59E7E686-2429-450E-9F8A-ABF27090FC5D}" dt="2022-02-02T12:00:26.959" v="2" actId="478"/>
          <ac:spMkLst>
            <pc:docMk/>
            <pc:sldMk cId="4106361024" sldId="256"/>
            <ac:spMk id="8" creationId="{00000000-0000-0000-0000-000000000000}"/>
          </ac:spMkLst>
        </pc:spChg>
        <pc:spChg chg="del mod">
          <ac:chgData name="Per Skaerbaek Nielsen" userId="f59ab939-d26a-4e68-80d3-a0e401d64d47" providerId="ADAL" clId="{59E7E686-2429-450E-9F8A-ABF27090FC5D}" dt="2022-02-02T12:00:22.151" v="1" actId="478"/>
          <ac:spMkLst>
            <pc:docMk/>
            <pc:sldMk cId="4106361024" sldId="256"/>
            <ac:spMk id="9" creationId="{00000000-0000-0000-0000-000000000000}"/>
          </ac:spMkLst>
        </pc:spChg>
        <pc:spChg chg="add mod">
          <ac:chgData name="Per Skaerbaek Nielsen" userId="f59ab939-d26a-4e68-80d3-a0e401d64d47" providerId="ADAL" clId="{59E7E686-2429-450E-9F8A-ABF27090FC5D}" dt="2022-02-02T12:53:52.826" v="150" actId="1076"/>
          <ac:spMkLst>
            <pc:docMk/>
            <pc:sldMk cId="4106361024" sldId="256"/>
            <ac:spMk id="10" creationId="{9E76ED6B-9330-4E02-BFFA-626F2BF533FD}"/>
          </ac:spMkLst>
        </pc:spChg>
        <pc:spChg chg="add mod">
          <ac:chgData name="Per Skaerbaek Nielsen" userId="f59ab939-d26a-4e68-80d3-a0e401d64d47" providerId="ADAL" clId="{59E7E686-2429-450E-9F8A-ABF27090FC5D}" dt="2022-02-02T12:53:37.955" v="148" actId="1076"/>
          <ac:spMkLst>
            <pc:docMk/>
            <pc:sldMk cId="4106361024" sldId="256"/>
            <ac:spMk id="11" creationId="{D085A705-8A3A-424A-960F-A1111663E3E0}"/>
          </ac:spMkLst>
        </pc:spChg>
        <pc:cxnChg chg="add mod">
          <ac:chgData name="Per Skaerbaek Nielsen" userId="f59ab939-d26a-4e68-80d3-a0e401d64d47" providerId="ADAL" clId="{59E7E686-2429-450E-9F8A-ABF27090FC5D}" dt="2022-02-02T12:52:59.801" v="143" actId="1582"/>
          <ac:cxnSpMkLst>
            <pc:docMk/>
            <pc:sldMk cId="4106361024" sldId="256"/>
            <ac:cxnSpMk id="13" creationId="{48C75885-A811-4D76-BF0D-33B7D7E261AA}"/>
          </ac:cxnSpMkLst>
        </pc:cxnChg>
        <pc:cxnChg chg="add mod">
          <ac:chgData name="Per Skaerbaek Nielsen" userId="f59ab939-d26a-4e68-80d3-a0e401d64d47" providerId="ADAL" clId="{59E7E686-2429-450E-9F8A-ABF27090FC5D}" dt="2022-02-02T12:53:31.940" v="147" actId="1582"/>
          <ac:cxnSpMkLst>
            <pc:docMk/>
            <pc:sldMk cId="4106361024" sldId="256"/>
            <ac:cxnSpMk id="15" creationId="{18FDB55B-FFB0-4F96-A4C6-23C378FF05E8}"/>
          </ac:cxnSpMkLst>
        </pc:cxnChg>
        <pc:cxnChg chg="add mod">
          <ac:chgData name="Per Skaerbaek Nielsen" userId="f59ab939-d26a-4e68-80d3-a0e401d64d47" providerId="ADAL" clId="{59E7E686-2429-450E-9F8A-ABF27090FC5D}" dt="2022-02-02T12:55:03.806" v="155" actId="1582"/>
          <ac:cxnSpMkLst>
            <pc:docMk/>
            <pc:sldMk cId="4106361024" sldId="256"/>
            <ac:cxnSpMk id="18" creationId="{DA2BD2CF-DE8C-4488-A07C-7874A6008399}"/>
          </ac:cxnSpMkLst>
        </pc:cxnChg>
        <pc:cxnChg chg="add mod">
          <ac:chgData name="Per Skaerbaek Nielsen" userId="f59ab939-d26a-4e68-80d3-a0e401d64d47" providerId="ADAL" clId="{59E7E686-2429-450E-9F8A-ABF27090FC5D}" dt="2022-02-02T12:56:45.226" v="164" actId="14100"/>
          <ac:cxnSpMkLst>
            <pc:docMk/>
            <pc:sldMk cId="4106361024" sldId="256"/>
            <ac:cxnSpMk id="21" creationId="{DC231379-6AD5-424B-BF04-4FAFA84662A8}"/>
          </ac:cxnSpMkLst>
        </pc:cxnChg>
        <pc:cxnChg chg="add mod">
          <ac:chgData name="Per Skaerbaek Nielsen" userId="f59ab939-d26a-4e68-80d3-a0e401d64d47" providerId="ADAL" clId="{59E7E686-2429-450E-9F8A-ABF27090FC5D}" dt="2022-02-02T12:57:33.830" v="170" actId="1076"/>
          <ac:cxnSpMkLst>
            <pc:docMk/>
            <pc:sldMk cId="4106361024" sldId="256"/>
            <ac:cxnSpMk id="27" creationId="{AEF85378-D5F7-4E25-AAC5-6C9D26360DA8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394C-4E63-4C96-AB41-17034DF1D6A5}" type="datetimeFigureOut">
              <a:rPr lang="da-DK" smtClean="0"/>
              <a:t>02-02-2022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9CC0-3B6A-4401-B1ED-6A25BA5006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34648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394C-4E63-4C96-AB41-17034DF1D6A5}" type="datetimeFigureOut">
              <a:rPr lang="da-DK" smtClean="0"/>
              <a:t>02-02-2022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9CC0-3B6A-4401-B1ED-6A25BA5006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07179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394C-4E63-4C96-AB41-17034DF1D6A5}" type="datetimeFigureOut">
              <a:rPr lang="da-DK" smtClean="0"/>
              <a:t>02-02-2022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9CC0-3B6A-4401-B1ED-6A25BA5006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39616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394C-4E63-4C96-AB41-17034DF1D6A5}" type="datetimeFigureOut">
              <a:rPr lang="da-DK" smtClean="0"/>
              <a:t>02-02-2022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9CC0-3B6A-4401-B1ED-6A25BA5006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14343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394C-4E63-4C96-AB41-17034DF1D6A5}" type="datetimeFigureOut">
              <a:rPr lang="da-DK" smtClean="0"/>
              <a:t>02-02-2022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9CC0-3B6A-4401-B1ED-6A25BA5006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51073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394C-4E63-4C96-AB41-17034DF1D6A5}" type="datetimeFigureOut">
              <a:rPr lang="da-DK" smtClean="0"/>
              <a:t>02-02-2022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9CC0-3B6A-4401-B1ED-6A25BA5006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74843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394C-4E63-4C96-AB41-17034DF1D6A5}" type="datetimeFigureOut">
              <a:rPr lang="da-DK" smtClean="0"/>
              <a:t>02-02-2022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9CC0-3B6A-4401-B1ED-6A25BA5006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16037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394C-4E63-4C96-AB41-17034DF1D6A5}" type="datetimeFigureOut">
              <a:rPr lang="da-DK" smtClean="0"/>
              <a:t>02-02-2022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9CC0-3B6A-4401-B1ED-6A25BA5006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268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394C-4E63-4C96-AB41-17034DF1D6A5}" type="datetimeFigureOut">
              <a:rPr lang="da-DK" smtClean="0"/>
              <a:t>02-02-2022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9CC0-3B6A-4401-B1ED-6A25BA5006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05058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394C-4E63-4C96-AB41-17034DF1D6A5}" type="datetimeFigureOut">
              <a:rPr lang="da-DK" smtClean="0"/>
              <a:t>02-02-2022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9CC0-3B6A-4401-B1ED-6A25BA5006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0642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394C-4E63-4C96-AB41-17034DF1D6A5}" type="datetimeFigureOut">
              <a:rPr lang="da-DK" smtClean="0"/>
              <a:t>02-02-2022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9CC0-3B6A-4401-B1ED-6A25BA5006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99634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2394C-4E63-4C96-AB41-17034DF1D6A5}" type="datetimeFigureOut">
              <a:rPr lang="da-DK" smtClean="0"/>
              <a:t>02-02-2022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B09CC0-3B6A-4401-B1ED-6A25BA5006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75851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6000" y="724619"/>
            <a:ext cx="1486378" cy="5984119"/>
          </a:xfrm>
          <a:prstGeom prst="rect">
            <a:avLst/>
          </a:prstGeom>
        </p:spPr>
      </p:pic>
      <p:sp>
        <p:nvSpPr>
          <p:cNvPr id="2" name="Tekstfelt 1">
            <a:extLst>
              <a:ext uri="{FF2B5EF4-FFF2-40B4-BE49-F238E27FC236}">
                <a16:creationId xmlns:a16="http://schemas.microsoft.com/office/drawing/2014/main" id="{01616700-7865-4BBA-8AB8-9BC1B5D7B5F1}"/>
              </a:ext>
            </a:extLst>
          </p:cNvPr>
          <p:cNvSpPr txBox="1"/>
          <p:nvPr/>
        </p:nvSpPr>
        <p:spPr>
          <a:xfrm>
            <a:off x="2068290" y="23486"/>
            <a:ext cx="631070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/>
                <a:ea typeface="+mn-ea"/>
                <a:cs typeface="+mn-cs"/>
              </a:rPr>
              <a:t>CPA12 with HP </a:t>
            </a:r>
            <a:r>
              <a:rPr kumimoji="0" lang="da-DK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/>
                <a:ea typeface="+mn-ea"/>
                <a:cs typeface="+mn-cs"/>
              </a:rPr>
              <a:t>safety</a:t>
            </a:r>
            <a:r>
              <a:rPr kumimoji="0" lang="da-DK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/>
                <a:ea typeface="+mn-ea"/>
                <a:cs typeface="+mn-cs"/>
              </a:rPr>
              <a:t> </a:t>
            </a:r>
            <a:r>
              <a:rPr kumimoji="0" lang="da-DK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/>
                <a:ea typeface="+mn-ea"/>
                <a:cs typeface="+mn-cs"/>
              </a:rPr>
              <a:t>warning</a:t>
            </a:r>
            <a:r>
              <a:rPr kumimoji="0" lang="da-DK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/>
                <a:ea typeface="+mn-ea"/>
                <a:cs typeface="+mn-cs"/>
              </a:rPr>
              <a:t> </a:t>
            </a: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5F23640E-0521-4481-9BF8-AC72790094E3}"/>
              </a:ext>
            </a:extLst>
          </p:cNvPr>
          <p:cNvSpPr txBox="1"/>
          <p:nvPr/>
        </p:nvSpPr>
        <p:spPr>
          <a:xfrm>
            <a:off x="1087925" y="2392320"/>
            <a:ext cx="337382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With CPAC </a:t>
            </a:r>
            <a:r>
              <a:rPr lang="da-DK" dirty="0" err="1"/>
              <a:t>control</a:t>
            </a:r>
            <a:r>
              <a:rPr lang="da-DK" dirty="0"/>
              <a:t>:</a:t>
            </a:r>
          </a:p>
          <a:p>
            <a:r>
              <a:rPr lang="da-DK" dirty="0"/>
              <a:t>If </a:t>
            </a:r>
            <a:r>
              <a:rPr lang="da-DK" dirty="0" err="1"/>
              <a:t>pressure</a:t>
            </a:r>
            <a:r>
              <a:rPr lang="da-DK" dirty="0"/>
              <a:t> drops in</a:t>
            </a:r>
          </a:p>
          <a:p>
            <a:r>
              <a:rPr lang="da-DK" dirty="0" err="1"/>
              <a:t>fouled</a:t>
            </a:r>
            <a:r>
              <a:rPr lang="da-DK" dirty="0"/>
              <a:t> gas line, air vent </a:t>
            </a:r>
            <a:r>
              <a:rPr lang="da-DK" dirty="0" err="1"/>
              <a:t>will</a:t>
            </a:r>
            <a:r>
              <a:rPr lang="da-DK" dirty="0"/>
              <a:t> not </a:t>
            </a:r>
            <a:r>
              <a:rPr lang="da-DK"/>
              <a:t>open and </a:t>
            </a:r>
            <a:r>
              <a:rPr lang="da-DK" dirty="0"/>
              <a:t>a </a:t>
            </a:r>
            <a:r>
              <a:rPr lang="da-DK" dirty="0" err="1"/>
              <a:t>warning</a:t>
            </a:r>
            <a:r>
              <a:rPr lang="da-DK" dirty="0"/>
              <a:t> is given on </a:t>
            </a:r>
            <a:r>
              <a:rPr lang="da-DK" dirty="0" err="1"/>
              <a:t>control</a:t>
            </a:r>
            <a:r>
              <a:rPr lang="da-DK" dirty="0"/>
              <a:t> system.</a:t>
            </a:r>
          </a:p>
          <a:p>
            <a:endParaRPr lang="da-DK" dirty="0"/>
          </a:p>
          <a:p>
            <a:r>
              <a:rPr lang="da-DK" dirty="0" err="1"/>
              <a:t>Possible</a:t>
            </a:r>
            <a:r>
              <a:rPr lang="da-DK" dirty="0"/>
              <a:t> </a:t>
            </a:r>
            <a:r>
              <a:rPr lang="da-DK" dirty="0" err="1"/>
              <a:t>reason</a:t>
            </a:r>
            <a:r>
              <a:rPr lang="da-DK" dirty="0"/>
              <a:t>:</a:t>
            </a:r>
          </a:p>
          <a:p>
            <a:r>
              <a:rPr lang="da-DK" dirty="0" err="1"/>
              <a:t>Failure</a:t>
            </a:r>
            <a:r>
              <a:rPr lang="da-DK" dirty="0"/>
              <a:t> on </a:t>
            </a:r>
            <a:r>
              <a:rPr lang="da-DK" dirty="0" err="1"/>
              <a:t>coil</a:t>
            </a:r>
            <a:r>
              <a:rPr lang="da-DK" dirty="0"/>
              <a:t> for solenoid </a:t>
            </a:r>
            <a:r>
              <a:rPr lang="da-DK" dirty="0" err="1"/>
              <a:t>valve</a:t>
            </a:r>
            <a:r>
              <a:rPr lang="da-DK" dirty="0"/>
              <a:t> to </a:t>
            </a:r>
            <a:r>
              <a:rPr lang="da-DK" dirty="0" err="1"/>
              <a:t>purge</a:t>
            </a:r>
            <a:r>
              <a:rPr lang="da-DK" dirty="0"/>
              <a:t> point</a:t>
            </a:r>
            <a:endParaRPr lang="en-US" dirty="0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F6FF55F2-2C61-4FEC-9291-9290C3EDF8FE}"/>
              </a:ext>
            </a:extLst>
          </p:cNvPr>
          <p:cNvSpPr txBox="1"/>
          <p:nvPr/>
        </p:nvSpPr>
        <p:spPr>
          <a:xfrm>
            <a:off x="1978606" y="6211614"/>
            <a:ext cx="17251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err="1"/>
              <a:t>Fouled</a:t>
            </a:r>
            <a:r>
              <a:rPr lang="da-DK" dirty="0"/>
              <a:t> gas </a:t>
            </a:r>
            <a:r>
              <a:rPr lang="da-DK" dirty="0" err="1"/>
              <a:t>inlet</a:t>
            </a:r>
            <a:endParaRPr lang="en-US" dirty="0"/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5996F99C-C08F-4F8E-BE7D-9589CB494E06}"/>
              </a:ext>
            </a:extLst>
          </p:cNvPr>
          <p:cNvSpPr txBox="1"/>
          <p:nvPr/>
        </p:nvSpPr>
        <p:spPr>
          <a:xfrm>
            <a:off x="2981014" y="5685340"/>
            <a:ext cx="1145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solidFill>
                  <a:srgbClr val="FF0000"/>
                </a:solidFill>
              </a:rPr>
              <a:t>HP </a:t>
            </a:r>
            <a:r>
              <a:rPr lang="da-DK" dirty="0" err="1">
                <a:solidFill>
                  <a:srgbClr val="FF0000"/>
                </a:solidFill>
              </a:rPr>
              <a:t>safety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D8B2A4AB-6B6B-4F4A-B1F2-5377C73EA360}"/>
              </a:ext>
            </a:extLst>
          </p:cNvPr>
          <p:cNvSpPr txBox="1"/>
          <p:nvPr/>
        </p:nvSpPr>
        <p:spPr>
          <a:xfrm>
            <a:off x="6796764" y="6183177"/>
            <a:ext cx="2017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err="1"/>
              <a:t>Pumped</a:t>
            </a:r>
            <a:r>
              <a:rPr lang="da-DK" dirty="0"/>
              <a:t> </a:t>
            </a:r>
            <a:r>
              <a:rPr lang="da-DK" dirty="0" err="1"/>
              <a:t>liquid</a:t>
            </a:r>
            <a:r>
              <a:rPr lang="da-DK" dirty="0"/>
              <a:t> </a:t>
            </a:r>
            <a:r>
              <a:rPr lang="da-DK" dirty="0" err="1"/>
              <a:t>inlet</a:t>
            </a:r>
            <a:endParaRPr lang="en-US" dirty="0"/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9E76ED6B-9330-4E02-BFFA-626F2BF533FD}"/>
              </a:ext>
            </a:extLst>
          </p:cNvPr>
          <p:cNvSpPr txBox="1"/>
          <p:nvPr/>
        </p:nvSpPr>
        <p:spPr>
          <a:xfrm>
            <a:off x="4201614" y="763007"/>
            <a:ext cx="5728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Air </a:t>
            </a:r>
            <a:endParaRPr lang="en-US" dirty="0"/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D085A705-8A3A-424A-960F-A1111663E3E0}"/>
              </a:ext>
            </a:extLst>
          </p:cNvPr>
          <p:cNvSpPr txBox="1"/>
          <p:nvPr/>
        </p:nvSpPr>
        <p:spPr>
          <a:xfrm>
            <a:off x="3171890" y="1392997"/>
            <a:ext cx="1904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”</a:t>
            </a:r>
            <a:r>
              <a:rPr lang="da-DK" dirty="0" err="1"/>
              <a:t>Wet</a:t>
            </a:r>
            <a:r>
              <a:rPr lang="da-DK" dirty="0"/>
              <a:t>” </a:t>
            </a:r>
            <a:r>
              <a:rPr lang="da-DK" dirty="0" err="1"/>
              <a:t>suction</a:t>
            </a:r>
            <a:r>
              <a:rPr lang="da-DK" dirty="0"/>
              <a:t> line</a:t>
            </a:r>
            <a:endParaRPr lang="en-US" dirty="0"/>
          </a:p>
        </p:txBody>
      </p:sp>
      <p:cxnSp>
        <p:nvCxnSpPr>
          <p:cNvPr id="13" name="Lige pilforbindelse 12">
            <a:extLst>
              <a:ext uri="{FF2B5EF4-FFF2-40B4-BE49-F238E27FC236}">
                <a16:creationId xmlns:a16="http://schemas.microsoft.com/office/drawing/2014/main" id="{48C75885-A811-4D76-BF0D-33B7D7E261AA}"/>
              </a:ext>
            </a:extLst>
          </p:cNvPr>
          <p:cNvCxnSpPr/>
          <p:nvPr/>
        </p:nvCxnSpPr>
        <p:spPr>
          <a:xfrm flipH="1">
            <a:off x="4183117" y="1132339"/>
            <a:ext cx="572883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Lige pilforbindelse 14">
            <a:extLst>
              <a:ext uri="{FF2B5EF4-FFF2-40B4-BE49-F238E27FC236}">
                <a16:creationId xmlns:a16="http://schemas.microsoft.com/office/drawing/2014/main" id="{18FDB55B-FFB0-4F96-A4C6-23C378FF05E8}"/>
              </a:ext>
            </a:extLst>
          </p:cNvPr>
          <p:cNvCxnSpPr>
            <a:cxnSpLocks/>
          </p:cNvCxnSpPr>
          <p:nvPr/>
        </p:nvCxnSpPr>
        <p:spPr>
          <a:xfrm flipV="1">
            <a:off x="5223641" y="1303284"/>
            <a:ext cx="0" cy="45193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Lige pilforbindelse 17">
            <a:extLst>
              <a:ext uri="{FF2B5EF4-FFF2-40B4-BE49-F238E27FC236}">
                <a16:creationId xmlns:a16="http://schemas.microsoft.com/office/drawing/2014/main" id="{DA2BD2CF-DE8C-4488-A07C-7874A6008399}"/>
              </a:ext>
            </a:extLst>
          </p:cNvPr>
          <p:cNvCxnSpPr>
            <a:cxnSpLocks/>
          </p:cNvCxnSpPr>
          <p:nvPr/>
        </p:nvCxnSpPr>
        <p:spPr>
          <a:xfrm flipH="1">
            <a:off x="5696607" y="6396280"/>
            <a:ext cx="1124607" cy="18466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Lige pilforbindelse 20">
            <a:extLst>
              <a:ext uri="{FF2B5EF4-FFF2-40B4-BE49-F238E27FC236}">
                <a16:creationId xmlns:a16="http://schemas.microsoft.com/office/drawing/2014/main" id="{DC231379-6AD5-424B-BF04-4FAFA84662A8}"/>
              </a:ext>
            </a:extLst>
          </p:cNvPr>
          <p:cNvCxnSpPr>
            <a:cxnSpLocks/>
            <a:stCxn id="5" idx="3"/>
          </p:cNvCxnSpPr>
          <p:nvPr/>
        </p:nvCxnSpPr>
        <p:spPr>
          <a:xfrm>
            <a:off x="3703773" y="6396280"/>
            <a:ext cx="1438448" cy="18466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Lige pilforbindelse 26">
            <a:extLst>
              <a:ext uri="{FF2B5EF4-FFF2-40B4-BE49-F238E27FC236}">
                <a16:creationId xmlns:a16="http://schemas.microsoft.com/office/drawing/2014/main" id="{AEF85378-D5F7-4E25-AAC5-6C9D26360DA8}"/>
              </a:ext>
            </a:extLst>
          </p:cNvPr>
          <p:cNvCxnSpPr>
            <a:cxnSpLocks/>
            <a:stCxn id="6" idx="3"/>
          </p:cNvCxnSpPr>
          <p:nvPr/>
        </p:nvCxnSpPr>
        <p:spPr>
          <a:xfrm>
            <a:off x="4126642" y="5870006"/>
            <a:ext cx="704331" cy="31388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63610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57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Hilbrecht</dc:creator>
  <cp:lastModifiedBy>Per Skaerbaek Nielsen</cp:lastModifiedBy>
  <cp:revision>4</cp:revision>
  <dcterms:created xsi:type="dcterms:W3CDTF">2021-02-09T13:36:42Z</dcterms:created>
  <dcterms:modified xsi:type="dcterms:W3CDTF">2022-02-02T13:06:40Z</dcterms:modified>
</cp:coreProperties>
</file>