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39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361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56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134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947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273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89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767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58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59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322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5793B-F25D-445B-BD35-3DFF65CEF338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7AE69-B1AF-40C7-8335-C2BB77919B8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494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387" y="609867"/>
            <a:ext cx="6753225" cy="572452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373AFC3F-C07E-40DD-9DEC-9533A751A407}"/>
              </a:ext>
            </a:extLst>
          </p:cNvPr>
          <p:cNvSpPr txBox="1"/>
          <p:nvPr/>
        </p:nvSpPr>
        <p:spPr>
          <a:xfrm>
            <a:off x="5522334" y="621747"/>
            <a:ext cx="3741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Recommended CPA12 connections to </a:t>
            </a:r>
          </a:p>
          <a:p>
            <a:r>
              <a:rPr lang="en-US" dirty="0"/>
              <a:t>LT float valve-controlled system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27DCEAAE-5D76-4989-9031-1617122F0DEC}"/>
              </a:ext>
            </a:extLst>
          </p:cNvPr>
          <p:cNvSpPr txBox="1"/>
          <p:nvPr/>
        </p:nvSpPr>
        <p:spPr>
          <a:xfrm>
            <a:off x="7932556" y="2508308"/>
            <a:ext cx="169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 “wet” suction line or </a:t>
            </a:r>
          </a:p>
          <a:p>
            <a:r>
              <a:rPr lang="en-US" sz="1200" dirty="0"/>
              <a:t>liquid separator </a:t>
            </a:r>
          </a:p>
        </p:txBody>
      </p:sp>
      <p:cxnSp>
        <p:nvCxnSpPr>
          <p:cNvPr id="6" name="Lige pilforbindelse 5">
            <a:extLst>
              <a:ext uri="{FF2B5EF4-FFF2-40B4-BE49-F238E27FC236}">
                <a16:creationId xmlns:a16="http://schemas.microsoft.com/office/drawing/2014/main" id="{B9BC2DE6-D197-45E8-BCB2-C57B566BF5FF}"/>
              </a:ext>
            </a:extLst>
          </p:cNvPr>
          <p:cNvCxnSpPr/>
          <p:nvPr/>
        </p:nvCxnSpPr>
        <p:spPr>
          <a:xfrm>
            <a:off x="8992998" y="2969973"/>
            <a:ext cx="3775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426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3</cp:revision>
  <dcterms:created xsi:type="dcterms:W3CDTF">2021-04-29T09:04:55Z</dcterms:created>
  <dcterms:modified xsi:type="dcterms:W3CDTF">2021-05-03T10:49:34Z</dcterms:modified>
</cp:coreProperties>
</file>