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620CB9A-062D-4953-AF2E-4C7475D0C025}" v="14" dt="2022-02-01T21:34:02.99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8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44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r Skaerbaek Nielsen" userId="f59ab939-d26a-4e68-80d3-a0e401d64d47" providerId="ADAL" clId="{7620CB9A-062D-4953-AF2E-4C7475D0C025}"/>
    <pc:docChg chg="undo custSel modSld">
      <pc:chgData name="Per Skaerbaek Nielsen" userId="f59ab939-d26a-4e68-80d3-a0e401d64d47" providerId="ADAL" clId="{7620CB9A-062D-4953-AF2E-4C7475D0C025}" dt="2022-02-01T21:58:29.005" v="720" actId="208"/>
      <pc:docMkLst>
        <pc:docMk/>
      </pc:docMkLst>
      <pc:sldChg chg="addSp delSp modSp mod">
        <pc:chgData name="Per Skaerbaek Nielsen" userId="f59ab939-d26a-4e68-80d3-a0e401d64d47" providerId="ADAL" clId="{7620CB9A-062D-4953-AF2E-4C7475D0C025}" dt="2022-02-01T21:58:29.005" v="720" actId="208"/>
        <pc:sldMkLst>
          <pc:docMk/>
          <pc:sldMk cId="2571285621" sldId="256"/>
        </pc:sldMkLst>
        <pc:spChg chg="add mod">
          <ac:chgData name="Per Skaerbaek Nielsen" userId="f59ab939-d26a-4e68-80d3-a0e401d64d47" providerId="ADAL" clId="{7620CB9A-062D-4953-AF2E-4C7475D0C025}" dt="2022-02-01T21:37:35.822" v="600" actId="207"/>
          <ac:spMkLst>
            <pc:docMk/>
            <pc:sldMk cId="2571285621" sldId="256"/>
            <ac:spMk id="3" creationId="{441EA205-3269-4581-B661-699D545CE98E}"/>
          </ac:spMkLst>
        </pc:spChg>
        <pc:spChg chg="add del mod">
          <ac:chgData name="Per Skaerbaek Nielsen" userId="f59ab939-d26a-4e68-80d3-a0e401d64d47" providerId="ADAL" clId="{7620CB9A-062D-4953-AF2E-4C7475D0C025}" dt="2022-02-01T21:28:42.848" v="431"/>
          <ac:spMkLst>
            <pc:docMk/>
            <pc:sldMk cId="2571285621" sldId="256"/>
            <ac:spMk id="4" creationId="{A0F3E0FE-A3B9-4F60-9440-9111A62AC5C4}"/>
          </ac:spMkLst>
        </pc:spChg>
        <pc:spChg chg="add del mod">
          <ac:chgData name="Per Skaerbaek Nielsen" userId="f59ab939-d26a-4e68-80d3-a0e401d64d47" providerId="ADAL" clId="{7620CB9A-062D-4953-AF2E-4C7475D0C025}" dt="2022-02-01T21:28:42.844" v="429" actId="478"/>
          <ac:spMkLst>
            <pc:docMk/>
            <pc:sldMk cId="2571285621" sldId="256"/>
            <ac:spMk id="9" creationId="{1D418AF1-4153-403C-BA4E-15716AEAAAAA}"/>
          </ac:spMkLst>
        </pc:spChg>
        <pc:spChg chg="add del mod">
          <ac:chgData name="Per Skaerbaek Nielsen" userId="f59ab939-d26a-4e68-80d3-a0e401d64d47" providerId="ADAL" clId="{7620CB9A-062D-4953-AF2E-4C7475D0C025}" dt="2022-02-01T21:29:14.388" v="432" actId="478"/>
          <ac:spMkLst>
            <pc:docMk/>
            <pc:sldMk cId="2571285621" sldId="256"/>
            <ac:spMk id="11" creationId="{AFA075FE-78DB-4B1F-BFD5-87C87FBF1ABE}"/>
          </ac:spMkLst>
        </pc:spChg>
        <pc:spChg chg="add del mod">
          <ac:chgData name="Per Skaerbaek Nielsen" userId="f59ab939-d26a-4e68-80d3-a0e401d64d47" providerId="ADAL" clId="{7620CB9A-062D-4953-AF2E-4C7475D0C025}" dt="2022-02-01T21:29:20.356" v="433" actId="478"/>
          <ac:spMkLst>
            <pc:docMk/>
            <pc:sldMk cId="2571285621" sldId="256"/>
            <ac:spMk id="13" creationId="{0FAC8FDB-E3B0-4166-ABD5-E16AAB69D063}"/>
          </ac:spMkLst>
        </pc:spChg>
        <pc:spChg chg="add del mod">
          <ac:chgData name="Per Skaerbaek Nielsen" userId="f59ab939-d26a-4e68-80d3-a0e401d64d47" providerId="ADAL" clId="{7620CB9A-062D-4953-AF2E-4C7475D0C025}" dt="2022-02-01T21:29:24.828" v="434" actId="478"/>
          <ac:spMkLst>
            <pc:docMk/>
            <pc:sldMk cId="2571285621" sldId="256"/>
            <ac:spMk id="15" creationId="{2B4A0B62-6FA8-4EA8-B7EB-186FABE0FB7F}"/>
          </ac:spMkLst>
        </pc:spChg>
        <pc:spChg chg="add del mod">
          <ac:chgData name="Per Skaerbaek Nielsen" userId="f59ab939-d26a-4e68-80d3-a0e401d64d47" providerId="ADAL" clId="{7620CB9A-062D-4953-AF2E-4C7475D0C025}" dt="2022-02-01T21:31:14.284" v="437" actId="478"/>
          <ac:spMkLst>
            <pc:docMk/>
            <pc:sldMk cId="2571285621" sldId="256"/>
            <ac:spMk id="17" creationId="{502D2D30-F0CE-4F6C-8970-B50C1F30808D}"/>
          </ac:spMkLst>
        </pc:spChg>
        <pc:spChg chg="add del mod">
          <ac:chgData name="Per Skaerbaek Nielsen" userId="f59ab939-d26a-4e68-80d3-a0e401d64d47" providerId="ADAL" clId="{7620CB9A-062D-4953-AF2E-4C7475D0C025}" dt="2022-02-01T21:36:35.557" v="572" actId="478"/>
          <ac:spMkLst>
            <pc:docMk/>
            <pc:sldMk cId="2571285621" sldId="256"/>
            <ac:spMk id="19" creationId="{E622AD56-3B45-4CDE-AAC6-D21A0BFABD76}"/>
          </ac:spMkLst>
        </pc:spChg>
        <pc:spChg chg="add mod">
          <ac:chgData name="Per Skaerbaek Nielsen" userId="f59ab939-d26a-4e68-80d3-a0e401d64d47" providerId="ADAL" clId="{7620CB9A-062D-4953-AF2E-4C7475D0C025}" dt="2022-02-01T21:57:52.118" v="717" actId="14100"/>
          <ac:spMkLst>
            <pc:docMk/>
            <pc:sldMk cId="2571285621" sldId="256"/>
            <ac:spMk id="21" creationId="{E94F80C9-13C8-4507-98CA-2417319CF369}"/>
          </ac:spMkLst>
        </pc:spChg>
        <pc:spChg chg="add mod">
          <ac:chgData name="Per Skaerbaek Nielsen" userId="f59ab939-d26a-4e68-80d3-a0e401d64d47" providerId="ADAL" clId="{7620CB9A-062D-4953-AF2E-4C7475D0C025}" dt="2022-02-01T21:58:21.177" v="719" actId="14100"/>
          <ac:spMkLst>
            <pc:docMk/>
            <pc:sldMk cId="2571285621" sldId="256"/>
            <ac:spMk id="22" creationId="{A6CFCD8A-1B25-4FD3-B54A-66C57C0FD75A}"/>
          </ac:spMkLst>
        </pc:spChg>
        <pc:spChg chg="add del mod">
          <ac:chgData name="Per Skaerbaek Nielsen" userId="f59ab939-d26a-4e68-80d3-a0e401d64d47" providerId="ADAL" clId="{7620CB9A-062D-4953-AF2E-4C7475D0C025}" dt="2022-02-01T21:29:34.373" v="435" actId="478"/>
          <ac:spMkLst>
            <pc:docMk/>
            <pc:sldMk cId="2571285621" sldId="256"/>
            <ac:spMk id="23" creationId="{FA99EFD3-3017-4E44-9B1E-9DB8336E8DCD}"/>
          </ac:spMkLst>
        </pc:spChg>
        <pc:spChg chg="add del mod">
          <ac:chgData name="Per Skaerbaek Nielsen" userId="f59ab939-d26a-4e68-80d3-a0e401d64d47" providerId="ADAL" clId="{7620CB9A-062D-4953-AF2E-4C7475D0C025}" dt="2022-02-01T21:29:38.908" v="436" actId="478"/>
          <ac:spMkLst>
            <pc:docMk/>
            <pc:sldMk cId="2571285621" sldId="256"/>
            <ac:spMk id="24" creationId="{83E6BCB4-8431-4552-81D0-475FEE5459F9}"/>
          </ac:spMkLst>
        </pc:spChg>
        <pc:spChg chg="add del mod">
          <ac:chgData name="Per Skaerbaek Nielsen" userId="f59ab939-d26a-4e68-80d3-a0e401d64d47" providerId="ADAL" clId="{7620CB9A-062D-4953-AF2E-4C7475D0C025}" dt="2022-02-01T21:33:00.898" v="445"/>
          <ac:spMkLst>
            <pc:docMk/>
            <pc:sldMk cId="2571285621" sldId="256"/>
            <ac:spMk id="27" creationId="{FBAFA2EF-F111-4284-8692-6DA0E4BE3D8C}"/>
          </ac:spMkLst>
        </pc:spChg>
        <pc:spChg chg="add mod">
          <ac:chgData name="Per Skaerbaek Nielsen" userId="f59ab939-d26a-4e68-80d3-a0e401d64d47" providerId="ADAL" clId="{7620CB9A-062D-4953-AF2E-4C7475D0C025}" dt="2022-02-01T21:36:10.130" v="571" actId="1076"/>
          <ac:spMkLst>
            <pc:docMk/>
            <pc:sldMk cId="2571285621" sldId="256"/>
            <ac:spMk id="30" creationId="{34D22C98-F5DE-43DF-9BEB-EC644B9BF445}"/>
          </ac:spMkLst>
        </pc:spChg>
        <pc:spChg chg="add del mod">
          <ac:chgData name="Per Skaerbaek Nielsen" userId="f59ab939-d26a-4e68-80d3-a0e401d64d47" providerId="ADAL" clId="{7620CB9A-062D-4953-AF2E-4C7475D0C025}" dt="2022-02-01T21:56:33.767" v="711" actId="11529"/>
          <ac:spMkLst>
            <pc:docMk/>
            <pc:sldMk cId="2571285621" sldId="256"/>
            <ac:spMk id="31" creationId="{6CA7E1D7-9411-4533-AB54-DBB91F434731}"/>
          </ac:spMkLst>
        </pc:spChg>
        <pc:picChg chg="mod">
          <ac:chgData name="Per Skaerbaek Nielsen" userId="f59ab939-d26a-4e68-80d3-a0e401d64d47" providerId="ADAL" clId="{7620CB9A-062D-4953-AF2E-4C7475D0C025}" dt="2022-02-01T21:31:25.085" v="438" actId="1076"/>
          <ac:picMkLst>
            <pc:docMk/>
            <pc:sldMk cId="2571285621" sldId="256"/>
            <ac:picMk id="5" creationId="{00000000-0000-0000-0000-000000000000}"/>
          </ac:picMkLst>
        </pc:picChg>
        <pc:picChg chg="mod">
          <ac:chgData name="Per Skaerbaek Nielsen" userId="f59ab939-d26a-4e68-80d3-a0e401d64d47" providerId="ADAL" clId="{7620CB9A-062D-4953-AF2E-4C7475D0C025}" dt="2022-02-01T21:27:59.191" v="424" actId="14100"/>
          <ac:picMkLst>
            <pc:docMk/>
            <pc:sldMk cId="2571285621" sldId="256"/>
            <ac:picMk id="6" creationId="{00000000-0000-0000-0000-000000000000}"/>
          </ac:picMkLst>
        </pc:picChg>
        <pc:picChg chg="del">
          <ac:chgData name="Per Skaerbaek Nielsen" userId="f59ab939-d26a-4e68-80d3-a0e401d64d47" providerId="ADAL" clId="{7620CB9A-062D-4953-AF2E-4C7475D0C025}" dt="2022-02-01T20:43:52.243" v="0" actId="478"/>
          <ac:picMkLst>
            <pc:docMk/>
            <pc:sldMk cId="2571285621" sldId="256"/>
            <ac:picMk id="10" creationId="{00000000-0000-0000-0000-000000000000}"/>
          </ac:picMkLst>
        </pc:picChg>
        <pc:cxnChg chg="mod">
          <ac:chgData name="Per Skaerbaek Nielsen" userId="f59ab939-d26a-4e68-80d3-a0e401d64d47" providerId="ADAL" clId="{7620CB9A-062D-4953-AF2E-4C7475D0C025}" dt="2022-02-01T21:33:05.836" v="446" actId="14100"/>
          <ac:cxnSpMkLst>
            <pc:docMk/>
            <pc:sldMk cId="2571285621" sldId="256"/>
            <ac:cxnSpMk id="12" creationId="{00000000-0000-0000-0000-000000000000}"/>
          </ac:cxnSpMkLst>
        </pc:cxnChg>
        <pc:cxnChg chg="mod">
          <ac:chgData name="Per Skaerbaek Nielsen" userId="f59ab939-d26a-4e68-80d3-a0e401d64d47" providerId="ADAL" clId="{7620CB9A-062D-4953-AF2E-4C7475D0C025}" dt="2022-02-01T21:31:30.603" v="439" actId="14100"/>
          <ac:cxnSpMkLst>
            <pc:docMk/>
            <pc:sldMk cId="2571285621" sldId="256"/>
            <ac:cxnSpMk id="16" creationId="{00000000-0000-0000-0000-000000000000}"/>
          </ac:cxnSpMkLst>
        </pc:cxnChg>
        <pc:cxnChg chg="add mod">
          <ac:chgData name="Per Skaerbaek Nielsen" userId="f59ab939-d26a-4e68-80d3-a0e401d64d47" providerId="ADAL" clId="{7620CB9A-062D-4953-AF2E-4C7475D0C025}" dt="2022-02-01T21:57:52.118" v="717" actId="14100"/>
          <ac:cxnSpMkLst>
            <pc:docMk/>
            <pc:sldMk cId="2571285621" sldId="256"/>
            <ac:cxnSpMk id="33" creationId="{FCA41054-6CE3-4DC5-B49C-786459733F81}"/>
          </ac:cxnSpMkLst>
        </pc:cxnChg>
        <pc:cxnChg chg="add mod">
          <ac:chgData name="Per Skaerbaek Nielsen" userId="f59ab939-d26a-4e68-80d3-a0e401d64d47" providerId="ADAL" clId="{7620CB9A-062D-4953-AF2E-4C7475D0C025}" dt="2022-02-01T21:58:29.005" v="720" actId="208"/>
          <ac:cxnSpMkLst>
            <pc:docMk/>
            <pc:sldMk cId="2571285621" sldId="256"/>
            <ac:cxnSpMk id="36" creationId="{557A818C-874D-4DB3-828F-EE7CF84F037A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0708D-C443-48FE-875F-D7ED1D39699E}" type="datetimeFigureOut">
              <a:rPr lang="da-DK" smtClean="0"/>
              <a:t>01-02-2022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DA1A7-281D-46E6-A2C5-0E832853778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883521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0708D-C443-48FE-875F-D7ED1D39699E}" type="datetimeFigureOut">
              <a:rPr lang="da-DK" smtClean="0"/>
              <a:t>01-02-2022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DA1A7-281D-46E6-A2C5-0E832853778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273411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0708D-C443-48FE-875F-D7ED1D39699E}" type="datetimeFigureOut">
              <a:rPr lang="da-DK" smtClean="0"/>
              <a:t>01-02-2022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DA1A7-281D-46E6-A2C5-0E832853778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72853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0708D-C443-48FE-875F-D7ED1D39699E}" type="datetimeFigureOut">
              <a:rPr lang="da-DK" smtClean="0"/>
              <a:t>01-02-2022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DA1A7-281D-46E6-A2C5-0E832853778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336126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0708D-C443-48FE-875F-D7ED1D39699E}" type="datetimeFigureOut">
              <a:rPr lang="da-DK" smtClean="0"/>
              <a:t>01-02-2022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DA1A7-281D-46E6-A2C5-0E832853778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18402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0708D-C443-48FE-875F-D7ED1D39699E}" type="datetimeFigureOut">
              <a:rPr lang="da-DK" smtClean="0"/>
              <a:t>01-02-2022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DA1A7-281D-46E6-A2C5-0E832853778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80382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0708D-C443-48FE-875F-D7ED1D39699E}" type="datetimeFigureOut">
              <a:rPr lang="da-DK" smtClean="0"/>
              <a:t>01-02-2022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DA1A7-281D-46E6-A2C5-0E832853778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57493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0708D-C443-48FE-875F-D7ED1D39699E}" type="datetimeFigureOut">
              <a:rPr lang="da-DK" smtClean="0"/>
              <a:t>01-02-2022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DA1A7-281D-46E6-A2C5-0E832853778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023523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0708D-C443-48FE-875F-D7ED1D39699E}" type="datetimeFigureOut">
              <a:rPr lang="da-DK" smtClean="0"/>
              <a:t>01-02-2022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DA1A7-281D-46E6-A2C5-0E832853778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88834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0708D-C443-48FE-875F-D7ED1D39699E}" type="datetimeFigureOut">
              <a:rPr lang="da-DK" smtClean="0"/>
              <a:t>01-02-2022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DA1A7-281D-46E6-A2C5-0E832853778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999982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0708D-C443-48FE-875F-D7ED1D39699E}" type="datetimeFigureOut">
              <a:rPr lang="da-DK" smtClean="0"/>
              <a:t>01-02-2022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DA1A7-281D-46E6-A2C5-0E832853778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884629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0708D-C443-48FE-875F-D7ED1D39699E}" type="datetimeFigureOut">
              <a:rPr lang="da-DK" smtClean="0"/>
              <a:t>01-02-2022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EDA1A7-281D-46E6-A2C5-0E832853778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01971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5465" y="586776"/>
            <a:ext cx="1459231" cy="586219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66765" y="4183252"/>
            <a:ext cx="1984524" cy="121540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73008" y="1800455"/>
            <a:ext cx="1891016" cy="20939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66364" y="1647375"/>
            <a:ext cx="2343150" cy="220027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442564" y="4342861"/>
            <a:ext cx="2190750" cy="1657350"/>
          </a:xfrm>
          <a:prstGeom prst="rect">
            <a:avLst/>
          </a:prstGeom>
        </p:spPr>
      </p:pic>
      <p:cxnSp>
        <p:nvCxnSpPr>
          <p:cNvPr id="12" name="Straight Connector 11"/>
          <p:cNvCxnSpPr>
            <a:cxnSpLocks/>
            <a:stCxn id="6" idx="2"/>
          </p:cNvCxnSpPr>
          <p:nvPr/>
        </p:nvCxnSpPr>
        <p:spPr>
          <a:xfrm>
            <a:off x="3818516" y="3894370"/>
            <a:ext cx="1521685" cy="173416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5340201" y="5628535"/>
            <a:ext cx="525761" cy="28918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cxnSpLocks/>
            <a:stCxn id="5" idx="3"/>
          </p:cNvCxnSpPr>
          <p:nvPr/>
        </p:nvCxnSpPr>
        <p:spPr>
          <a:xfrm>
            <a:off x="3851289" y="4790953"/>
            <a:ext cx="1086471" cy="380583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H="1">
            <a:off x="6073446" y="3502325"/>
            <a:ext cx="2613354" cy="2053519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1"/>
          </p:cNvCxnSpPr>
          <p:nvPr/>
        </p:nvCxnSpPr>
        <p:spPr>
          <a:xfrm flipH="1">
            <a:off x="5794359" y="5171536"/>
            <a:ext cx="2648205" cy="51385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kstfelt 2">
            <a:extLst>
              <a:ext uri="{FF2B5EF4-FFF2-40B4-BE49-F238E27FC236}">
                <a16:creationId xmlns:a16="http://schemas.microsoft.com/office/drawing/2014/main" id="{441EA205-3269-4581-B661-699D545CE98E}"/>
              </a:ext>
            </a:extLst>
          </p:cNvPr>
          <p:cNvSpPr txBox="1"/>
          <p:nvPr/>
        </p:nvSpPr>
        <p:spPr>
          <a:xfrm>
            <a:off x="3319272" y="26518"/>
            <a:ext cx="62087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800" dirty="0"/>
              <a:t>CPA12 </a:t>
            </a:r>
            <a:r>
              <a:rPr lang="da-DK" sz="2800" dirty="0" err="1"/>
              <a:t>accesserys</a:t>
            </a:r>
            <a:r>
              <a:rPr lang="da-DK" sz="2800" dirty="0"/>
              <a:t> </a:t>
            </a:r>
            <a:r>
              <a:rPr lang="da-DK" sz="2800" dirty="0">
                <a:solidFill>
                  <a:srgbClr val="FF0000"/>
                </a:solidFill>
              </a:rPr>
              <a:t>not part of </a:t>
            </a:r>
            <a:r>
              <a:rPr lang="da-DK" sz="2800" dirty="0" err="1">
                <a:solidFill>
                  <a:srgbClr val="FF0000"/>
                </a:solidFill>
              </a:rPr>
              <a:t>delivery</a:t>
            </a:r>
            <a:r>
              <a:rPr lang="da-DK" sz="2800" dirty="0">
                <a:solidFill>
                  <a:srgbClr val="FF0000"/>
                </a:solidFill>
              </a:rPr>
              <a:t> 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21" name="Tekstfelt 20">
            <a:extLst>
              <a:ext uri="{FF2B5EF4-FFF2-40B4-BE49-F238E27FC236}">
                <a16:creationId xmlns:a16="http://schemas.microsoft.com/office/drawing/2014/main" id="{E94F80C9-13C8-4507-98CA-2417319CF369}"/>
              </a:ext>
            </a:extLst>
          </p:cNvPr>
          <p:cNvSpPr txBox="1"/>
          <p:nvPr/>
        </p:nvSpPr>
        <p:spPr>
          <a:xfrm>
            <a:off x="1773743" y="5511518"/>
            <a:ext cx="26329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400" dirty="0"/>
              <a:t>HP </a:t>
            </a:r>
            <a:r>
              <a:rPr lang="da-DK" sz="1400" dirty="0" err="1"/>
              <a:t>pressure</a:t>
            </a:r>
            <a:r>
              <a:rPr lang="da-DK" sz="1400" dirty="0"/>
              <a:t> transmitter AKS 3000 Danfoss part no. 06061409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22" name="Tekstfelt 21">
            <a:extLst>
              <a:ext uri="{FF2B5EF4-FFF2-40B4-BE49-F238E27FC236}">
                <a16:creationId xmlns:a16="http://schemas.microsoft.com/office/drawing/2014/main" id="{A6CFCD8A-1B25-4FD3-B54A-66C57C0FD75A}"/>
              </a:ext>
            </a:extLst>
          </p:cNvPr>
          <p:cNvSpPr txBox="1"/>
          <p:nvPr/>
        </p:nvSpPr>
        <p:spPr>
          <a:xfrm>
            <a:off x="1810695" y="6187358"/>
            <a:ext cx="27247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400" dirty="0"/>
              <a:t>Sleeve 1/2 BSP x 3/8 BSP AISI316  +</a:t>
            </a:r>
          </a:p>
          <a:p>
            <a:r>
              <a:rPr lang="da-DK" sz="1400" dirty="0"/>
              <a:t>Angle nip / rotation 3/8 AISI316 </a:t>
            </a:r>
            <a:endParaRPr lang="en-US" sz="1400" dirty="0"/>
          </a:p>
        </p:txBody>
      </p:sp>
      <p:sp>
        <p:nvSpPr>
          <p:cNvPr id="30" name="Tekstfelt 29">
            <a:extLst>
              <a:ext uri="{FF2B5EF4-FFF2-40B4-BE49-F238E27FC236}">
                <a16:creationId xmlns:a16="http://schemas.microsoft.com/office/drawing/2014/main" id="{34D22C98-F5DE-43DF-9BEB-EC644B9BF445}"/>
              </a:ext>
            </a:extLst>
          </p:cNvPr>
          <p:cNvSpPr txBox="1"/>
          <p:nvPr/>
        </p:nvSpPr>
        <p:spPr>
          <a:xfrm>
            <a:off x="2575975" y="947800"/>
            <a:ext cx="189101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400" dirty="0"/>
              <a:t>EVM solenoid </a:t>
            </a:r>
            <a:r>
              <a:rPr lang="da-DK" sz="1400" dirty="0" err="1"/>
              <a:t>valve</a:t>
            </a:r>
            <a:r>
              <a:rPr lang="da-DK" sz="1400" dirty="0"/>
              <a:t> for </a:t>
            </a:r>
            <a:r>
              <a:rPr lang="da-DK" sz="1400" dirty="0" err="1"/>
              <a:t>opening</a:t>
            </a:r>
            <a:r>
              <a:rPr lang="da-DK" sz="1400" dirty="0"/>
              <a:t> and </a:t>
            </a:r>
            <a:r>
              <a:rPr lang="da-DK" sz="1400" dirty="0" err="1"/>
              <a:t>closing</a:t>
            </a:r>
            <a:r>
              <a:rPr lang="da-DK" sz="1400" dirty="0"/>
              <a:t> </a:t>
            </a:r>
            <a:r>
              <a:rPr lang="da-DK" sz="1400" dirty="0" err="1"/>
              <a:t>liquid</a:t>
            </a:r>
            <a:r>
              <a:rPr lang="da-DK" sz="1400" dirty="0"/>
              <a:t> </a:t>
            </a:r>
            <a:r>
              <a:rPr lang="da-DK" sz="1400" dirty="0" err="1"/>
              <a:t>supply</a:t>
            </a:r>
            <a:r>
              <a:rPr lang="da-DK" sz="1400" dirty="0"/>
              <a:t> line. </a:t>
            </a:r>
            <a:endParaRPr lang="en-US" sz="1400" dirty="0"/>
          </a:p>
        </p:txBody>
      </p:sp>
      <p:cxnSp>
        <p:nvCxnSpPr>
          <p:cNvPr id="33" name="Lige pilforbindelse 32">
            <a:extLst>
              <a:ext uri="{FF2B5EF4-FFF2-40B4-BE49-F238E27FC236}">
                <a16:creationId xmlns:a16="http://schemas.microsoft.com/office/drawing/2014/main" id="{FCA41054-6CE3-4DC5-B49C-786459733F81}"/>
              </a:ext>
            </a:extLst>
          </p:cNvPr>
          <p:cNvCxnSpPr>
            <a:cxnSpLocks/>
            <a:stCxn id="21" idx="3"/>
          </p:cNvCxnSpPr>
          <p:nvPr/>
        </p:nvCxnSpPr>
        <p:spPr>
          <a:xfrm>
            <a:off x="4406731" y="5773128"/>
            <a:ext cx="787061" cy="14459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Lige pilforbindelse 35">
            <a:extLst>
              <a:ext uri="{FF2B5EF4-FFF2-40B4-BE49-F238E27FC236}">
                <a16:creationId xmlns:a16="http://schemas.microsoft.com/office/drawing/2014/main" id="{557A818C-874D-4DB3-828F-EE7CF84F037A}"/>
              </a:ext>
            </a:extLst>
          </p:cNvPr>
          <p:cNvCxnSpPr>
            <a:cxnSpLocks/>
            <a:stCxn id="22" idx="3"/>
          </p:cNvCxnSpPr>
          <p:nvPr/>
        </p:nvCxnSpPr>
        <p:spPr>
          <a:xfrm flipV="1">
            <a:off x="4535424" y="6254496"/>
            <a:ext cx="658368" cy="19447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12856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353</TotalTime>
  <Words>41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Kurt Hilbrecht</dc:creator>
  <cp:lastModifiedBy>Per Skaerbaek Nielsen</cp:lastModifiedBy>
  <cp:revision>7</cp:revision>
  <dcterms:created xsi:type="dcterms:W3CDTF">2021-02-09T10:43:53Z</dcterms:created>
  <dcterms:modified xsi:type="dcterms:W3CDTF">2022-02-01T21:58:38Z</dcterms:modified>
</cp:coreProperties>
</file>