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1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6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1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70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08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3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16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525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04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530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7F49-CE51-4888-B5DF-BD39D0DEA8ED}" type="datetimeFigureOut">
              <a:rPr lang="da-DK" smtClean="0"/>
              <a:t>03-05-2021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F750-5F75-487A-B328-E01B648BAB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7" y="398628"/>
            <a:ext cx="9580622" cy="62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Hilbrecht</dc:creator>
  <cp:lastModifiedBy>Kurt Hilbrecht</cp:lastModifiedBy>
  <cp:revision>3</cp:revision>
  <dcterms:created xsi:type="dcterms:W3CDTF">2021-04-28T17:10:35Z</dcterms:created>
  <dcterms:modified xsi:type="dcterms:W3CDTF">2021-05-03T08:17:14Z</dcterms:modified>
</cp:coreProperties>
</file>